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4"/>
    <p:sldMasterId id="2147483673" r:id="rId5"/>
  </p:sldMasterIdLst>
  <p:notesMasterIdLst>
    <p:notesMasterId r:id="rId46"/>
  </p:notesMasterIdLst>
  <p:sldIdLst>
    <p:sldId id="256" r:id="rId6"/>
    <p:sldId id="259" r:id="rId7"/>
    <p:sldId id="1291" r:id="rId8"/>
    <p:sldId id="353" r:id="rId9"/>
    <p:sldId id="354" r:id="rId10"/>
    <p:sldId id="355" r:id="rId11"/>
    <p:sldId id="1241" r:id="rId12"/>
    <p:sldId id="337" r:id="rId13"/>
    <p:sldId id="272" r:id="rId14"/>
    <p:sldId id="347" r:id="rId15"/>
    <p:sldId id="348" r:id="rId16"/>
    <p:sldId id="309" r:id="rId17"/>
    <p:sldId id="1292" r:id="rId18"/>
    <p:sldId id="1283" r:id="rId19"/>
    <p:sldId id="1293" r:id="rId20"/>
    <p:sldId id="287" r:id="rId21"/>
    <p:sldId id="1294" r:id="rId22"/>
    <p:sldId id="296" r:id="rId23"/>
    <p:sldId id="277" r:id="rId24"/>
    <p:sldId id="301" r:id="rId25"/>
    <p:sldId id="1295" r:id="rId26"/>
    <p:sldId id="1062" r:id="rId27"/>
    <p:sldId id="1245" r:id="rId28"/>
    <p:sldId id="313" r:id="rId29"/>
    <p:sldId id="312" r:id="rId30"/>
    <p:sldId id="298" r:id="rId31"/>
    <p:sldId id="1047" r:id="rId32"/>
    <p:sldId id="1048" r:id="rId33"/>
    <p:sldId id="1296" r:id="rId34"/>
    <p:sldId id="291" r:id="rId35"/>
    <p:sldId id="1289" r:id="rId36"/>
    <p:sldId id="1285" r:id="rId37"/>
    <p:sldId id="1286" r:id="rId38"/>
    <p:sldId id="260" r:id="rId39"/>
    <p:sldId id="262" r:id="rId40"/>
    <p:sldId id="263" r:id="rId41"/>
    <p:sldId id="1288" r:id="rId42"/>
    <p:sldId id="265" r:id="rId43"/>
    <p:sldId id="266" r:id="rId44"/>
    <p:sldId id="1297" r:id="rId45"/>
  </p:sldIdLst>
  <p:sldSz cx="12192000" cy="6858000"/>
  <p:notesSz cx="7559675" cy="10691813"/>
  <p:embeddedFontLst>
    <p:embeddedFont>
      <p:font typeface="Exo" pitchFamily="2" charset="77"/>
      <p:regular r:id="rId47"/>
      <p:bold r:id="rId48"/>
      <p:italic r:id="rId49"/>
      <p:boldItalic r:id="rId50"/>
    </p:embeddedFont>
    <p:embeddedFont>
      <p:font typeface="Exo Black" pitchFamily="2" charset="77"/>
      <p:regular r:id="rId51"/>
      <p:bold r:id="rId52"/>
      <p:italic r:id="rId53"/>
      <p:boldItalic r:id="rId54"/>
    </p:embeddedFont>
    <p:embeddedFont>
      <p:font typeface="Exo Light" pitchFamily="2" charset="77"/>
      <p:regular r:id="rId55"/>
      <p:bold r:id="rId56"/>
      <p:italic r:id="rId57"/>
      <p:boldItalic r:id="rId58"/>
    </p:embeddedFont>
    <p:embeddedFont>
      <p:font typeface="Franklin Gothic Book" panose="020B0503020102020204" pitchFamily="34" charset="0"/>
      <p:regular r:id="rId59"/>
      <p:italic r:id="rId60"/>
    </p:embeddedFont>
    <p:embeddedFont>
      <p:font typeface="Muli" pitchFamily="2" charset="77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D6382"/>
    <a:srgbClr val="1785AF"/>
    <a:srgbClr val="E4AC00"/>
    <a:srgbClr val="1CACE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72FD5-634B-F444-8057-041295FB4C7C}" v="64" dt="2024-01-20T02:40:25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0" autoAdjust="0"/>
    <p:restoredTop sz="74038" autoAdjust="0"/>
  </p:normalViewPr>
  <p:slideViewPr>
    <p:cSldViewPr snapToGrid="0">
      <p:cViewPr varScale="1">
        <p:scale>
          <a:sx n="92" d="100"/>
          <a:sy n="92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5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OU Xiaofang" userId="dcb1e142-4808-49be-8487-dd9176d266de" providerId="ADAL" clId="{34B610F2-8D7C-D74E-AA24-C39EE9E37F34}"/>
    <pc:docChg chg="custSel modSld">
      <pc:chgData name="ZHOU Xiaofang" userId="dcb1e142-4808-49be-8487-dd9176d266de" providerId="ADAL" clId="{34B610F2-8D7C-D74E-AA24-C39EE9E37F34}" dt="2024-01-18T03:45:03.095" v="3" actId="478"/>
      <pc:docMkLst>
        <pc:docMk/>
      </pc:docMkLst>
      <pc:sldChg chg="addSp delSp modSp mod">
        <pc:chgData name="ZHOU Xiaofang" userId="dcb1e142-4808-49be-8487-dd9176d266de" providerId="ADAL" clId="{34B610F2-8D7C-D74E-AA24-C39EE9E37F34}" dt="2024-01-18T03:45:03.095" v="3" actId="478"/>
        <pc:sldMkLst>
          <pc:docMk/>
          <pc:sldMk cId="0" sldId="261"/>
        </pc:sldMkLst>
        <pc:spChg chg="add mod">
          <ac:chgData name="ZHOU Xiaofang" userId="dcb1e142-4808-49be-8487-dd9176d266de" providerId="ADAL" clId="{34B610F2-8D7C-D74E-AA24-C39EE9E37F34}" dt="2024-01-18T03:44:37.423" v="0"/>
          <ac:spMkLst>
            <pc:docMk/>
            <pc:sldMk cId="0" sldId="261"/>
            <ac:spMk id="2" creationId="{D710CBF2-E21C-F678-270D-ED4A032808CF}"/>
          </ac:spMkLst>
        </pc:spChg>
        <pc:spChg chg="del mod">
          <ac:chgData name="ZHOU Xiaofang" userId="dcb1e142-4808-49be-8487-dd9176d266de" providerId="ADAL" clId="{34B610F2-8D7C-D74E-AA24-C39EE9E37F34}" dt="2024-01-18T03:45:03.095" v="3" actId="478"/>
          <ac:spMkLst>
            <pc:docMk/>
            <pc:sldMk cId="0" sldId="261"/>
            <ac:spMk id="174" creationId="{00000000-0000-0000-0000-000000000000}"/>
          </ac:spMkLst>
        </pc:spChg>
      </pc:sldChg>
    </pc:docChg>
  </pc:docChgLst>
  <pc:docChgLst>
    <pc:chgData name="ZHOU Xiaofang" userId="dcb1e142-4808-49be-8487-dd9176d266de" providerId="ADAL" clId="{1A172FD5-634B-F444-8057-041295FB4C7C}"/>
    <pc:docChg chg="undo redo custSel addSld delSld modSld sldOrd">
      <pc:chgData name="ZHOU Xiaofang" userId="dcb1e142-4808-49be-8487-dd9176d266de" providerId="ADAL" clId="{1A172FD5-634B-F444-8057-041295FB4C7C}" dt="2024-01-20T02:41:47.564" v="2752" actId="313"/>
      <pc:docMkLst>
        <pc:docMk/>
      </pc:docMkLst>
      <pc:sldChg chg="modNotesTx">
        <pc:chgData name="ZHOU Xiaofang" userId="dcb1e142-4808-49be-8487-dd9176d266de" providerId="ADAL" clId="{1A172FD5-634B-F444-8057-041295FB4C7C}" dt="2024-01-19T15:58:57.470" v="2462"/>
        <pc:sldMkLst>
          <pc:docMk/>
          <pc:sldMk cId="0" sldId="256"/>
        </pc:sldMkLst>
      </pc:sldChg>
      <pc:sldChg chg="add del">
        <pc:chgData name="ZHOU Xiaofang" userId="dcb1e142-4808-49be-8487-dd9176d266de" providerId="ADAL" clId="{1A172FD5-634B-F444-8057-041295FB4C7C}" dt="2024-01-18T14:29:10.525" v="477" actId="2696"/>
        <pc:sldMkLst>
          <pc:docMk/>
          <pc:sldMk cId="3885074587" sldId="257"/>
        </pc:sldMkLst>
      </pc:sldChg>
      <pc:sldChg chg="addSp delSp modSp add del mod setBg modClrScheme delDesignElem chgLayout">
        <pc:chgData name="ZHOU Xiaofang" userId="dcb1e142-4808-49be-8487-dd9176d266de" providerId="ADAL" clId="{1A172FD5-634B-F444-8057-041295FB4C7C}" dt="2024-01-19T14:54:21.631" v="1208" actId="2696"/>
        <pc:sldMkLst>
          <pc:docMk/>
          <pc:sldMk cId="3938142648" sldId="258"/>
        </pc:sldMkLst>
        <pc:spChg chg="mod ord">
          <ac:chgData name="ZHOU Xiaofang" userId="dcb1e142-4808-49be-8487-dd9176d266de" providerId="ADAL" clId="{1A172FD5-634B-F444-8057-041295FB4C7C}" dt="2024-01-19T14:53:31.533" v="1189" actId="700"/>
          <ac:spMkLst>
            <pc:docMk/>
            <pc:sldMk cId="3938142648" sldId="258"/>
            <ac:spMk id="2" creationId="{ECC8A2DE-534A-C675-CD85-390CAC02DDD3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3938142648" sldId="258"/>
            <ac:spMk id="3" creationId="{459AFEB6-CBE8-1C69-6C84-8F298E09F839}"/>
          </ac:spMkLst>
        </pc:spChg>
        <pc:spChg chg="add del mod">
          <ac:chgData name="ZHOU Xiaofang" userId="dcb1e142-4808-49be-8487-dd9176d266de" providerId="ADAL" clId="{1A172FD5-634B-F444-8057-041295FB4C7C}" dt="2024-01-19T14:54:12.159" v="1205"/>
          <ac:spMkLst>
            <pc:docMk/>
            <pc:sldMk cId="3938142648" sldId="258"/>
            <ac:spMk id="5" creationId="{531C028A-FBB9-BE67-80DC-743DDC635B41}"/>
          </ac:spMkLst>
        </pc:spChg>
        <pc:spChg chg="add mod ord">
          <ac:chgData name="ZHOU Xiaofang" userId="dcb1e142-4808-49be-8487-dd9176d266de" providerId="ADAL" clId="{1A172FD5-634B-F444-8057-041295FB4C7C}" dt="2024-01-19T14:53:31.533" v="1189" actId="700"/>
          <ac:spMkLst>
            <pc:docMk/>
            <pc:sldMk cId="3938142648" sldId="258"/>
            <ac:spMk id="6" creationId="{E6785A86-1217-5AF6-A5AA-F947657BCCA2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938142648" sldId="258"/>
            <ac:spMk id="21" creationId="{BACC6370-2D7E-4714-9D71-7542949D7D5D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938142648" sldId="258"/>
            <ac:spMk id="22" creationId="{F68B3F68-107C-434F-AA38-110D5EA91B85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938142648" sldId="258"/>
            <ac:spMk id="23" creationId="{AAD0DBB9-1A4B-4391-81D4-CB19F9AB918A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938142648" sldId="258"/>
            <ac:spMk id="24" creationId="{063BBA22-50EA-4C4D-BE05-F1CE4E63AA56}"/>
          </ac:spMkLst>
        </pc:spChg>
        <pc:graphicFrameChg chg="del mod ord">
          <ac:chgData name="ZHOU Xiaofang" userId="dcb1e142-4808-49be-8487-dd9176d266de" providerId="ADAL" clId="{1A172FD5-634B-F444-8057-041295FB4C7C}" dt="2024-01-19T14:53:15.116" v="1187" actId="478"/>
          <ac:graphicFrameMkLst>
            <pc:docMk/>
            <pc:sldMk cId="3938142648" sldId="258"/>
            <ac:graphicFrameMk id="25" creationId="{D54068E3-9CAC-E1A8-5197-CF038CA23F4A}"/>
          </ac:graphicFrameMkLst>
        </pc:graphicFrameChg>
      </pc:sldChg>
      <pc:sldChg chg="del">
        <pc:chgData name="ZHOU Xiaofang" userId="dcb1e142-4808-49be-8487-dd9176d266de" providerId="ADAL" clId="{1A172FD5-634B-F444-8057-041295FB4C7C}" dt="2024-01-20T02:40:20.667" v="2616" actId="2696"/>
        <pc:sldMkLst>
          <pc:docMk/>
          <pc:sldMk cId="0" sldId="259"/>
        </pc:sldMkLst>
      </pc:sldChg>
      <pc:sldChg chg="modSp add mod modNotesTx">
        <pc:chgData name="ZHOU Xiaofang" userId="dcb1e142-4808-49be-8487-dd9176d266de" providerId="ADAL" clId="{1A172FD5-634B-F444-8057-041295FB4C7C}" dt="2024-01-20T02:41:47.564" v="2752" actId="313"/>
        <pc:sldMkLst>
          <pc:docMk/>
          <pc:sldMk cId="1863593465" sldId="259"/>
        </pc:sldMkLst>
        <pc:spChg chg="mod">
          <ac:chgData name="ZHOU Xiaofang" userId="dcb1e142-4808-49be-8487-dd9176d266de" providerId="ADAL" clId="{1A172FD5-634B-F444-8057-041295FB4C7C}" dt="2024-01-20T02:40:41.523" v="2637" actId="20577"/>
          <ac:spMkLst>
            <pc:docMk/>
            <pc:sldMk cId="1863593465" sldId="259"/>
            <ac:spMk id="152" creationId="{9F624D1C-2E52-EF0E-80FA-AF285D6EF6EF}"/>
          </ac:spMkLst>
        </pc:spChg>
      </pc:sldChg>
      <pc:sldChg chg="addSp delSp modSp add mod">
        <pc:chgData name="ZHOU Xiaofang" userId="dcb1e142-4808-49be-8487-dd9176d266de" providerId="ADAL" clId="{1A172FD5-634B-F444-8057-041295FB4C7C}" dt="2024-01-19T15:36:55.326" v="1818" actId="255"/>
        <pc:sldMkLst>
          <pc:docMk/>
          <pc:sldMk cId="0" sldId="260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0" sldId="260"/>
            <ac:spMk id="2" creationId="{245B26B3-12C0-6500-E158-C1D920E68AD5}"/>
          </ac:spMkLst>
        </pc:spChg>
        <pc:spChg chg="mod">
          <ac:chgData name="ZHOU Xiaofang" userId="dcb1e142-4808-49be-8487-dd9176d266de" providerId="ADAL" clId="{1A172FD5-634B-F444-8057-041295FB4C7C}" dt="2024-01-19T15:36:55.326" v="1818" actId="255"/>
          <ac:spMkLst>
            <pc:docMk/>
            <pc:sldMk cId="0" sldId="260"/>
            <ac:spMk id="109" creationId="{00000000-0000-0000-0000-000000000000}"/>
          </ac:spMkLst>
        </pc:spChg>
      </pc:sldChg>
      <pc:sldChg chg="addSp delSp modSp add del mod">
        <pc:chgData name="ZHOU Xiaofang" userId="dcb1e142-4808-49be-8487-dd9176d266de" providerId="ADAL" clId="{1A172FD5-634B-F444-8057-041295FB4C7C}" dt="2024-01-19T15:37:16.404" v="1819" actId="2696"/>
        <pc:sldMkLst>
          <pc:docMk/>
          <pc:sldMk cId="0" sldId="261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0" sldId="261"/>
            <ac:spMk id="2" creationId="{20BB5C34-5738-430B-5F04-ED577F520BC1}"/>
          </ac:spMkLst>
        </pc:spChg>
        <pc:spChg chg="mod">
          <ac:chgData name="ZHOU Xiaofang" userId="dcb1e142-4808-49be-8487-dd9176d266de" providerId="ADAL" clId="{1A172FD5-634B-F444-8057-041295FB4C7C}" dt="2024-01-18T14:21:08.015" v="367" actId="27636"/>
          <ac:spMkLst>
            <pc:docMk/>
            <pc:sldMk cId="0" sldId="261"/>
            <ac:spMk id="115" creationId="{00000000-0000-0000-0000-000000000000}"/>
          </ac:spMkLst>
        </pc:spChg>
      </pc:sldChg>
      <pc:sldChg chg="addSp delSp modSp add mod">
        <pc:chgData name="ZHOU Xiaofang" userId="dcb1e142-4808-49be-8487-dd9176d266de" providerId="ADAL" clId="{1A172FD5-634B-F444-8057-041295FB4C7C}" dt="2024-01-19T15:37:24.884" v="1821" actId="255"/>
        <pc:sldMkLst>
          <pc:docMk/>
          <pc:sldMk cId="0" sldId="262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0" sldId="262"/>
            <ac:spMk id="2" creationId="{88EBD88F-9542-2EC6-DECF-3D9912EB07CE}"/>
          </ac:spMkLst>
        </pc:spChg>
        <pc:spChg chg="mod">
          <ac:chgData name="ZHOU Xiaofang" userId="dcb1e142-4808-49be-8487-dd9176d266de" providerId="ADAL" clId="{1A172FD5-634B-F444-8057-041295FB4C7C}" dt="2024-01-19T15:37:24.884" v="1821" actId="255"/>
          <ac:spMkLst>
            <pc:docMk/>
            <pc:sldMk cId="0" sldId="262"/>
            <ac:spMk id="121" creationId="{00000000-0000-0000-0000-000000000000}"/>
          </ac:spMkLst>
        </pc:spChg>
      </pc:sldChg>
      <pc:sldChg chg="addSp delSp modSp add mod">
        <pc:chgData name="ZHOU Xiaofang" userId="dcb1e142-4808-49be-8487-dd9176d266de" providerId="ADAL" clId="{1A172FD5-634B-F444-8057-041295FB4C7C}" dt="2024-01-19T15:37:55.114" v="1823" actId="207"/>
        <pc:sldMkLst>
          <pc:docMk/>
          <pc:sldMk cId="0" sldId="263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0" sldId="263"/>
            <ac:spMk id="2" creationId="{D078FFDA-252D-2CF7-D8FE-7C77D228DED3}"/>
          </ac:spMkLst>
        </pc:spChg>
        <pc:spChg chg="mod">
          <ac:chgData name="ZHOU Xiaofang" userId="dcb1e142-4808-49be-8487-dd9176d266de" providerId="ADAL" clId="{1A172FD5-634B-F444-8057-041295FB4C7C}" dt="2024-01-19T15:37:55.114" v="1823" actId="207"/>
          <ac:spMkLst>
            <pc:docMk/>
            <pc:sldMk cId="0" sldId="263"/>
            <ac:spMk id="127" creationId="{00000000-0000-0000-0000-000000000000}"/>
          </ac:spMkLst>
        </pc:spChg>
      </pc:sldChg>
      <pc:sldChg chg="addSp delSp modSp add del setBg delDesignElem">
        <pc:chgData name="ZHOU Xiaofang" userId="dcb1e142-4808-49be-8487-dd9176d266de" providerId="ADAL" clId="{1A172FD5-634B-F444-8057-041295FB4C7C}" dt="2024-01-19T15:00:02.120" v="1305" actId="2696"/>
        <pc:sldMkLst>
          <pc:docMk/>
          <pc:sldMk cId="4214091229" sldId="264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4214091229" sldId="264"/>
            <ac:spMk id="3" creationId="{8F721027-E5FA-4712-1629-C9870BDAA9D6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4214091229" sldId="264"/>
            <ac:spMk id="47" creationId="{BACC6370-2D7E-4714-9D71-7542949D7D5D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4214091229" sldId="264"/>
            <ac:spMk id="48" creationId="{F68B3F68-107C-434F-AA38-110D5EA91B85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4214091229" sldId="264"/>
            <ac:spMk id="49" creationId="{AAD0DBB9-1A4B-4391-81D4-CB19F9AB918A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4214091229" sldId="264"/>
            <ac:spMk id="50" creationId="{063BBA22-50EA-4C4D-BE05-F1CE4E63AA56}"/>
          </ac:spMkLst>
        </pc:spChg>
      </pc:sldChg>
      <pc:sldChg chg="addSp delSp modSp add mod">
        <pc:chgData name="ZHOU Xiaofang" userId="dcb1e142-4808-49be-8487-dd9176d266de" providerId="ADAL" clId="{1A172FD5-634B-F444-8057-041295FB4C7C}" dt="2024-01-19T15:38:31.410" v="1827" actId="255"/>
        <pc:sldMkLst>
          <pc:docMk/>
          <pc:sldMk cId="0" sldId="265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0" sldId="265"/>
            <ac:spMk id="3" creationId="{505F195F-70D9-5548-340C-D5870EC7524B}"/>
          </ac:spMkLst>
        </pc:spChg>
        <pc:spChg chg="mod">
          <ac:chgData name="ZHOU Xiaofang" userId="dcb1e142-4808-49be-8487-dd9176d266de" providerId="ADAL" clId="{1A172FD5-634B-F444-8057-041295FB4C7C}" dt="2024-01-19T15:38:31.410" v="1827" actId="255"/>
          <ac:spMkLst>
            <pc:docMk/>
            <pc:sldMk cId="0" sldId="265"/>
            <ac:spMk id="139" creationId="{00000000-0000-0000-0000-000000000000}"/>
          </ac:spMkLst>
        </pc:spChg>
      </pc:sldChg>
      <pc:sldChg chg="addSp delSp modSp add mod">
        <pc:chgData name="ZHOU Xiaofang" userId="dcb1e142-4808-49be-8487-dd9176d266de" providerId="ADAL" clId="{1A172FD5-634B-F444-8057-041295FB4C7C}" dt="2024-01-19T15:39:01.988" v="1829" actId="255"/>
        <pc:sldMkLst>
          <pc:docMk/>
          <pc:sldMk cId="0" sldId="266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0" sldId="266"/>
            <ac:spMk id="2" creationId="{2423D32E-588C-E982-F633-C8449002B7BF}"/>
          </ac:spMkLst>
        </pc:spChg>
        <pc:spChg chg="mod">
          <ac:chgData name="ZHOU Xiaofang" userId="dcb1e142-4808-49be-8487-dd9176d266de" providerId="ADAL" clId="{1A172FD5-634B-F444-8057-041295FB4C7C}" dt="2024-01-19T15:39:01.988" v="1829" actId="255"/>
          <ac:spMkLst>
            <pc:docMk/>
            <pc:sldMk cId="0" sldId="266"/>
            <ac:spMk id="146" creationId="{00000000-0000-0000-0000-000000000000}"/>
          </ac:spMkLst>
        </pc:spChg>
      </pc:sldChg>
      <pc:sldChg chg="addSp delSp modSp add del mod">
        <pc:chgData name="ZHOU Xiaofang" userId="dcb1e142-4808-49be-8487-dd9176d266de" providerId="ADAL" clId="{1A172FD5-634B-F444-8057-041295FB4C7C}" dt="2024-01-19T15:33:53.236" v="1790" actId="2696"/>
        <pc:sldMkLst>
          <pc:docMk/>
          <pc:sldMk cId="0" sldId="267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0" sldId="267"/>
            <ac:spMk id="2" creationId="{378787F9-A3CA-6948-8892-7EF09FE0DFEF}"/>
          </ac:spMkLst>
        </pc:spChg>
        <pc:spChg chg="mod">
          <ac:chgData name="ZHOU Xiaofang" userId="dcb1e142-4808-49be-8487-dd9176d266de" providerId="ADAL" clId="{1A172FD5-634B-F444-8057-041295FB4C7C}" dt="2024-01-18T14:21:08.053" v="373" actId="27636"/>
          <ac:spMkLst>
            <pc:docMk/>
            <pc:sldMk cId="0" sldId="267"/>
            <ac:spMk id="152" creationId="{00000000-0000-0000-0000-000000000000}"/>
          </ac:spMkLst>
        </pc:spChg>
      </pc:sldChg>
      <pc:sldChg chg="addSp delSp modSp add del mod">
        <pc:chgData name="ZHOU Xiaofang" userId="dcb1e142-4808-49be-8487-dd9176d266de" providerId="ADAL" clId="{1A172FD5-634B-F444-8057-041295FB4C7C}" dt="2024-01-19T15:39:27.922" v="1830" actId="2696"/>
        <pc:sldMkLst>
          <pc:docMk/>
          <pc:sldMk cId="0" sldId="268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0" sldId="268"/>
            <ac:spMk id="2" creationId="{A0299277-43BA-1D22-F550-B9E631EC208E}"/>
          </ac:spMkLst>
        </pc:spChg>
        <pc:spChg chg="mod">
          <ac:chgData name="ZHOU Xiaofang" userId="dcb1e142-4808-49be-8487-dd9176d266de" providerId="ADAL" clId="{1A172FD5-634B-F444-8057-041295FB4C7C}" dt="2024-01-19T15:34:13.182" v="1793" actId="207"/>
          <ac:spMkLst>
            <pc:docMk/>
            <pc:sldMk cId="0" sldId="268"/>
            <ac:spMk id="158" creationId="{00000000-0000-0000-0000-000000000000}"/>
          </ac:spMkLst>
        </pc:spChg>
      </pc:sldChg>
      <pc:sldChg chg="add del">
        <pc:chgData name="ZHOU Xiaofang" userId="dcb1e142-4808-49be-8487-dd9176d266de" providerId="ADAL" clId="{1A172FD5-634B-F444-8057-041295FB4C7C}" dt="2024-01-19T15:40:10.166" v="1832" actId="2696"/>
        <pc:sldMkLst>
          <pc:docMk/>
          <pc:sldMk cId="4260908106" sldId="268"/>
        </pc:sldMkLst>
      </pc:sldChg>
      <pc:sldChg chg="addSp delSp modSp add del mod">
        <pc:chgData name="ZHOU Xiaofang" userId="dcb1e142-4808-49be-8487-dd9176d266de" providerId="ADAL" clId="{1A172FD5-634B-F444-8057-041295FB4C7C}" dt="2024-01-19T15:34:03.288" v="1791" actId="2696"/>
        <pc:sldMkLst>
          <pc:docMk/>
          <pc:sldMk cId="0" sldId="269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0" sldId="269"/>
            <ac:spMk id="2" creationId="{DE10AD2F-A6D0-4174-BDBA-73B71AF28D6B}"/>
          </ac:spMkLst>
        </pc:spChg>
        <pc:spChg chg="mod">
          <ac:chgData name="ZHOU Xiaofang" userId="dcb1e142-4808-49be-8487-dd9176d266de" providerId="ADAL" clId="{1A172FD5-634B-F444-8057-041295FB4C7C}" dt="2024-01-18T14:21:08.056" v="375" actId="27636"/>
          <ac:spMkLst>
            <pc:docMk/>
            <pc:sldMk cId="0" sldId="269"/>
            <ac:spMk id="164" creationId="{00000000-0000-0000-0000-000000000000}"/>
          </ac:spMkLst>
        </pc:spChg>
      </pc:sldChg>
      <pc:sldChg chg="addSp delSp modSp add del mod setBg delDesignElem modNotes">
        <pc:chgData name="ZHOU Xiaofang" userId="dcb1e142-4808-49be-8487-dd9176d266de" providerId="ADAL" clId="{1A172FD5-634B-F444-8057-041295FB4C7C}" dt="2024-01-19T15:25:49.018" v="1613" actId="2696"/>
        <pc:sldMkLst>
          <pc:docMk/>
          <pc:sldMk cId="3646570845" sldId="270"/>
        </pc:sldMkLst>
        <pc:spChg chg="mod">
          <ac:chgData name="ZHOU Xiaofang" userId="dcb1e142-4808-49be-8487-dd9176d266de" providerId="ADAL" clId="{1A172FD5-634B-F444-8057-041295FB4C7C}" dt="2024-01-19T15:21:36.449" v="1486" actId="207"/>
          <ac:spMkLst>
            <pc:docMk/>
            <pc:sldMk cId="3646570845" sldId="270"/>
            <ac:spMk id="2" creationId="{ECC8A2DE-534A-C675-CD85-390CAC02DDD3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3646570845" sldId="270"/>
            <ac:spMk id="3" creationId="{B2064284-8EB5-6A5B-847D-CD394687AFBA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646570845" sldId="270"/>
            <ac:spMk id="9" creationId="{A8384FB5-9ADC-4DDC-881B-597D56F5B15D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646570845" sldId="270"/>
            <ac:spMk id="11" creationId="{91E5A9A7-95C6-4F4F-B00E-C82E07FE62EF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646570845" sldId="270"/>
            <ac:spMk id="13" creationId="{D07DD2DE-F619-49DD-B5E7-03A290FF4ED1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646570845" sldId="270"/>
            <ac:spMk id="15" creationId="{85149191-5F60-4A28-AAFF-039F96B0F3EC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646570845" sldId="270"/>
            <ac:spMk id="17" creationId="{F8260ED5-17F7-4158-B241-D51DD4CF1B7E}"/>
          </ac:spMkLst>
        </pc:spChg>
        <pc:graphicFrameChg chg="mod modGraphic">
          <ac:chgData name="ZHOU Xiaofang" userId="dcb1e142-4808-49be-8487-dd9176d266de" providerId="ADAL" clId="{1A172FD5-634B-F444-8057-041295FB4C7C}" dt="2024-01-19T15:22:30.887" v="1501" actId="14100"/>
          <ac:graphicFrameMkLst>
            <pc:docMk/>
            <pc:sldMk cId="3646570845" sldId="270"/>
            <ac:graphicFrameMk id="18" creationId="{FF6940FC-330B-4DE2-8541-14634C464F8A}"/>
          </ac:graphicFrameMkLst>
        </pc:graphicFrameChg>
      </pc:sldChg>
      <pc:sldChg chg="modSp add del mod">
        <pc:chgData name="ZHOU Xiaofang" userId="dcb1e142-4808-49be-8487-dd9176d266de" providerId="ADAL" clId="{1A172FD5-634B-F444-8057-041295FB4C7C}" dt="2024-01-18T14:21:48.033" v="449" actId="2696"/>
        <pc:sldMkLst>
          <pc:docMk/>
          <pc:sldMk cId="2841427306" sldId="271"/>
        </pc:sldMkLst>
        <pc:spChg chg="mod">
          <ac:chgData name="ZHOU Xiaofang" userId="dcb1e142-4808-49be-8487-dd9176d266de" providerId="ADAL" clId="{1A172FD5-634B-F444-8057-041295FB4C7C}" dt="2024-01-18T14:21:08.060" v="376" actId="27636"/>
          <ac:spMkLst>
            <pc:docMk/>
            <pc:sldMk cId="2841427306" sldId="271"/>
            <ac:spMk id="2" creationId="{4FAA46CA-C4C1-F89E-F663-915907F0E2BC}"/>
          </ac:spMkLst>
        </pc:spChg>
      </pc:sldChg>
      <pc:sldChg chg="addSp modSp add mod ord">
        <pc:chgData name="ZHOU Xiaofang" userId="dcb1e142-4808-49be-8487-dd9176d266de" providerId="ADAL" clId="{1A172FD5-634B-F444-8057-041295FB4C7C}" dt="2024-01-19T12:11:13.005" v="590" actId="20577"/>
        <pc:sldMkLst>
          <pc:docMk/>
          <pc:sldMk cId="1092199562" sldId="272"/>
        </pc:sldMkLst>
        <pc:spChg chg="add mod">
          <ac:chgData name="ZHOU Xiaofang" userId="dcb1e142-4808-49be-8487-dd9176d266de" providerId="ADAL" clId="{1A172FD5-634B-F444-8057-041295FB4C7C}" dt="2024-01-19T12:11:13.005" v="590" actId="20577"/>
          <ac:spMkLst>
            <pc:docMk/>
            <pc:sldMk cId="1092199562" sldId="272"/>
            <ac:spMk id="2" creationId="{04140AA6-0210-E3C6-B872-669DECA1C686}"/>
          </ac:spMkLst>
        </pc:spChg>
        <pc:spChg chg="mod">
          <ac:chgData name="ZHOU Xiaofang" userId="dcb1e142-4808-49be-8487-dd9176d266de" providerId="ADAL" clId="{1A172FD5-634B-F444-8057-041295FB4C7C}" dt="2024-01-18T14:18:07.759" v="313" actId="207"/>
          <ac:spMkLst>
            <pc:docMk/>
            <pc:sldMk cId="1092199562" sldId="272"/>
            <ac:spMk id="9" creationId="{00000000-0000-0000-0000-000000000000}"/>
          </ac:spMkLst>
        </pc:spChg>
      </pc:sldChg>
      <pc:sldChg chg="addSp delSp modSp add mod setBg delDesignElem modNotes">
        <pc:chgData name="ZHOU Xiaofang" userId="dcb1e142-4808-49be-8487-dd9176d266de" providerId="ADAL" clId="{1A172FD5-634B-F444-8057-041295FB4C7C}" dt="2024-01-19T15:04:56.306" v="1355" actId="14100"/>
        <pc:sldMkLst>
          <pc:docMk/>
          <pc:sldMk cId="3123571289" sldId="277"/>
        </pc:sldMkLst>
        <pc:spChg chg="mod">
          <ac:chgData name="ZHOU Xiaofang" userId="dcb1e142-4808-49be-8487-dd9176d266de" providerId="ADAL" clId="{1A172FD5-634B-F444-8057-041295FB4C7C}" dt="2024-01-19T15:04:31.365" v="1352" actId="207"/>
          <ac:spMkLst>
            <pc:docMk/>
            <pc:sldMk cId="3123571289" sldId="277"/>
            <ac:spMk id="2" creationId="{482F069A-6BD8-B4C2-273C-528DD44DC844}"/>
          </ac:spMkLst>
        </pc:spChg>
        <pc:spChg chg="mod">
          <ac:chgData name="ZHOU Xiaofang" userId="dcb1e142-4808-49be-8487-dd9176d266de" providerId="ADAL" clId="{1A172FD5-634B-F444-8057-041295FB4C7C}" dt="2024-01-19T15:04:56.306" v="1355" actId="14100"/>
          <ac:spMkLst>
            <pc:docMk/>
            <pc:sldMk cId="3123571289" sldId="277"/>
            <ac:spMk id="3" creationId="{07772AD4-0D35-27DD-703E-3DCBDDE3C148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3123571289" sldId="277"/>
            <ac:spMk id="4" creationId="{806F6B68-F468-5AE1-01E7-BD110A703970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123571289" sldId="277"/>
            <ac:spMk id="8" creationId="{09588DA8-065E-4F6F-8EFD-43104AB2E0CF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123571289" sldId="277"/>
            <ac:spMk id="10" creationId="{C4285719-470E-454C-AF62-8323075F1F5B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123571289" sldId="277"/>
            <ac:spMk id="12" creationId="{CD9FE4EF-C4D8-49A0-B2FF-81D8DB7D8A24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123571289" sldId="277"/>
            <ac:spMk id="14" creationId="{4300840D-0A0B-4512-BACA-B439D5B9C57C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123571289" sldId="277"/>
            <ac:spMk id="16" creationId="{D2B78728-A580-49A7-84F9-6EF6F583ADE0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123571289" sldId="277"/>
            <ac:spMk id="18" creationId="{38FAA1A1-D861-433F-88FA-1E9D6FD31D11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123571289" sldId="277"/>
            <ac:spMk id="20" creationId="{8D71EDA1-87BF-4D5D-AB79-F346FD19278A}"/>
          </ac:spMkLst>
        </pc:spChg>
      </pc:sldChg>
      <pc:sldChg chg="add del">
        <pc:chgData name="ZHOU Xiaofang" userId="dcb1e142-4808-49be-8487-dd9176d266de" providerId="ADAL" clId="{1A172FD5-634B-F444-8057-041295FB4C7C}" dt="2024-01-18T14:13:49.994" v="201" actId="2696"/>
        <pc:sldMkLst>
          <pc:docMk/>
          <pc:sldMk cId="3944881715" sldId="279"/>
        </pc:sldMkLst>
      </pc:sldChg>
      <pc:sldChg chg="addSp delSp modSp add mod modNotesTx">
        <pc:chgData name="ZHOU Xiaofang" userId="dcb1e142-4808-49be-8487-dd9176d266de" providerId="ADAL" clId="{1A172FD5-634B-F444-8057-041295FB4C7C}" dt="2024-01-19T14:59:48.669" v="1304" actId="20577"/>
        <pc:sldMkLst>
          <pc:docMk/>
          <pc:sldMk cId="2959672180" sldId="287"/>
        </pc:sldMkLst>
        <pc:spChg chg="del mod">
          <ac:chgData name="ZHOU Xiaofang" userId="dcb1e142-4808-49be-8487-dd9176d266de" providerId="ADAL" clId="{1A172FD5-634B-F444-8057-041295FB4C7C}" dt="2024-01-19T14:56:01.384" v="1241" actId="478"/>
          <ac:spMkLst>
            <pc:docMk/>
            <pc:sldMk cId="2959672180" sldId="287"/>
            <ac:spMk id="2" creationId="{5DEC2C02-ED30-413D-B5B7-5D4043B31B57}"/>
          </ac:spMkLst>
        </pc:spChg>
        <pc:spChg chg="mod">
          <ac:chgData name="ZHOU Xiaofang" userId="dcb1e142-4808-49be-8487-dd9176d266de" providerId="ADAL" clId="{1A172FD5-634B-F444-8057-041295FB4C7C}" dt="2024-01-19T14:56:10.811" v="1253" actId="20577"/>
          <ac:spMkLst>
            <pc:docMk/>
            <pc:sldMk cId="2959672180" sldId="287"/>
            <ac:spMk id="3" creationId="{27AD517E-AD2E-5A5C-2923-C002FC8CB2E4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2959672180" sldId="287"/>
            <ac:spMk id="4" creationId="{C50F96E0-C35F-30E6-E6E6-8E91EB493F7E}"/>
          </ac:spMkLst>
        </pc:spChg>
        <pc:spChg chg="add mod">
          <ac:chgData name="ZHOU Xiaofang" userId="dcb1e142-4808-49be-8487-dd9176d266de" providerId="ADAL" clId="{1A172FD5-634B-F444-8057-041295FB4C7C}" dt="2024-01-19T14:55:58.013" v="1240"/>
          <ac:spMkLst>
            <pc:docMk/>
            <pc:sldMk cId="2959672180" sldId="287"/>
            <ac:spMk id="5" creationId="{DD714F6B-C9D1-7A42-670A-C9D076B7D5CA}"/>
          </ac:spMkLst>
        </pc:spChg>
        <pc:spChg chg="add mod">
          <ac:chgData name="ZHOU Xiaofang" userId="dcb1e142-4808-49be-8487-dd9176d266de" providerId="ADAL" clId="{1A172FD5-634B-F444-8057-041295FB4C7C}" dt="2024-01-19T14:57:39.662" v="1260"/>
          <ac:spMkLst>
            <pc:docMk/>
            <pc:sldMk cId="2959672180" sldId="287"/>
            <ac:spMk id="7" creationId="{898137E7-BFD7-2630-3CCB-1F629E30196E}"/>
          </ac:spMkLst>
        </pc:spChg>
        <pc:spChg chg="add mod">
          <ac:chgData name="ZHOU Xiaofang" userId="dcb1e142-4808-49be-8487-dd9176d266de" providerId="ADAL" clId="{1A172FD5-634B-F444-8057-041295FB4C7C}" dt="2024-01-19T14:58:21.586" v="1270" actId="207"/>
          <ac:spMkLst>
            <pc:docMk/>
            <pc:sldMk cId="2959672180" sldId="287"/>
            <ac:spMk id="8" creationId="{997A6A6E-1B59-2493-A8AE-01C415245F63}"/>
          </ac:spMkLst>
        </pc:spChg>
        <pc:grpChg chg="add mod">
          <ac:chgData name="ZHOU Xiaofang" userId="dcb1e142-4808-49be-8487-dd9176d266de" providerId="ADAL" clId="{1A172FD5-634B-F444-8057-041295FB4C7C}" dt="2024-01-19T14:58:12.853" v="1269" actId="14100"/>
          <ac:grpSpMkLst>
            <pc:docMk/>
            <pc:sldMk cId="2959672180" sldId="287"/>
            <ac:grpSpMk id="6" creationId="{C8AA5D94-7F92-ABD2-641C-D22FED59C58E}"/>
          </ac:grpSpMkLst>
        </pc:grpChg>
        <pc:graphicFrameChg chg="mod modGraphic">
          <ac:chgData name="ZHOU Xiaofang" userId="dcb1e142-4808-49be-8487-dd9176d266de" providerId="ADAL" clId="{1A172FD5-634B-F444-8057-041295FB4C7C}" dt="2024-01-19T14:58:27.423" v="1271" actId="207"/>
          <ac:graphicFrameMkLst>
            <pc:docMk/>
            <pc:sldMk cId="2959672180" sldId="287"/>
            <ac:graphicFrameMk id="44" creationId="{03EFCDCE-CC30-90FA-1B2D-2B9EA0D71DA0}"/>
          </ac:graphicFrameMkLst>
        </pc:graphicFrameChg>
      </pc:sldChg>
      <pc:sldChg chg="add del">
        <pc:chgData name="ZHOU Xiaofang" userId="dcb1e142-4808-49be-8487-dd9176d266de" providerId="ADAL" clId="{1A172FD5-634B-F444-8057-041295FB4C7C}" dt="2024-01-18T14:21:48.040" v="451" actId="2696"/>
        <pc:sldMkLst>
          <pc:docMk/>
          <pc:sldMk cId="1486497857" sldId="288"/>
        </pc:sldMkLst>
      </pc:sldChg>
      <pc:sldChg chg="addSp delSp modSp add del mod setBg delDesignElem">
        <pc:chgData name="ZHOU Xiaofang" userId="dcb1e142-4808-49be-8487-dd9176d266de" providerId="ADAL" clId="{1A172FD5-634B-F444-8057-041295FB4C7C}" dt="2024-01-19T15:27:19.546" v="1710" actId="2696"/>
        <pc:sldMkLst>
          <pc:docMk/>
          <pc:sldMk cId="2212595958" sldId="289"/>
        </pc:sldMkLst>
        <pc:spChg chg="mod">
          <ac:chgData name="ZHOU Xiaofang" userId="dcb1e142-4808-49be-8487-dd9176d266de" providerId="ADAL" clId="{1A172FD5-634B-F444-8057-041295FB4C7C}" dt="2024-01-19T15:23:24.090" v="1507" actId="207"/>
          <ac:spMkLst>
            <pc:docMk/>
            <pc:sldMk cId="2212595958" sldId="289"/>
            <ac:spMk id="2" creationId="{6AF77140-E0AA-4473-B1D8-322016E694B8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2212595958" sldId="289"/>
            <ac:spMk id="3" creationId="{0097673F-2097-00B5-3249-75ED6197228F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212595958" sldId="289"/>
            <ac:spMk id="26" creationId="{09588DA8-065E-4F6F-8EFD-43104AB2E0CF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212595958" sldId="289"/>
            <ac:spMk id="27" creationId="{C4285719-470E-454C-AF62-8323075F1F5B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212595958" sldId="289"/>
            <ac:spMk id="28" creationId="{CD9FE4EF-C4D8-49A0-B2FF-81D8DB7D8A24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212595958" sldId="289"/>
            <ac:spMk id="29" creationId="{4300840D-0A0B-4512-BACA-B439D5B9C57C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212595958" sldId="289"/>
            <ac:spMk id="30" creationId="{D2B78728-A580-49A7-84F9-6EF6F583ADE0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212595958" sldId="289"/>
            <ac:spMk id="31" creationId="{38FAA1A1-D861-433F-88FA-1E9D6FD31D11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212595958" sldId="289"/>
            <ac:spMk id="32" creationId="{8D71EDA1-87BF-4D5D-AB79-F346FD19278A}"/>
          </ac:spMkLst>
        </pc:spChg>
      </pc:sldChg>
      <pc:sldChg chg="addSp delSp modSp add del mod modClrScheme chgLayout modNotes modNotesTx">
        <pc:chgData name="ZHOU Xiaofang" userId="dcb1e142-4808-49be-8487-dd9176d266de" providerId="ADAL" clId="{1A172FD5-634B-F444-8057-041295FB4C7C}" dt="2024-01-19T14:33:39.805" v="758" actId="2696"/>
        <pc:sldMkLst>
          <pc:docMk/>
          <pc:sldMk cId="1179339814" sldId="290"/>
        </pc:sldMkLst>
        <pc:spChg chg="add del mod ord">
          <ac:chgData name="ZHOU Xiaofang" userId="dcb1e142-4808-49be-8487-dd9176d266de" providerId="ADAL" clId="{1A172FD5-634B-F444-8057-041295FB4C7C}" dt="2024-01-18T14:10:33.502" v="163" actId="6264"/>
          <ac:spMkLst>
            <pc:docMk/>
            <pc:sldMk cId="1179339814" sldId="290"/>
            <ac:spMk id="2" creationId="{D7E8B83E-0508-B29C-BF96-1A69B3A280E7}"/>
          </ac:spMkLst>
        </pc:spChg>
        <pc:spChg chg="mod">
          <ac:chgData name="ZHOU Xiaofang" userId="dcb1e142-4808-49be-8487-dd9176d266de" providerId="ADAL" clId="{1A172FD5-634B-F444-8057-041295FB4C7C}" dt="2024-01-18T14:11:47.308" v="172" actId="20577"/>
          <ac:spMkLst>
            <pc:docMk/>
            <pc:sldMk cId="1179339814" sldId="290"/>
            <ac:spMk id="13" creationId="{2A38E473-BDA2-4289-8E97-8F60985A6C33}"/>
          </ac:spMkLst>
        </pc:spChg>
        <pc:spChg chg="mod">
          <ac:chgData name="ZHOU Xiaofang" userId="dcb1e142-4808-49be-8487-dd9176d266de" providerId="ADAL" clId="{1A172FD5-634B-F444-8057-041295FB4C7C}" dt="2024-01-19T14:33:32.005" v="755" actId="21"/>
          <ac:spMkLst>
            <pc:docMk/>
            <pc:sldMk cId="1179339814" sldId="290"/>
            <ac:spMk id="68" creationId="{02AE7501-2142-4DE9-A37F-0A5E57101708}"/>
          </ac:spMkLst>
        </pc:spChg>
      </pc:sldChg>
      <pc:sldChg chg="addSp delSp modSp add mod setBg delDesignElem modNotesTx">
        <pc:chgData name="ZHOU Xiaofang" userId="dcb1e142-4808-49be-8487-dd9176d266de" providerId="ADAL" clId="{1A172FD5-634B-F444-8057-041295FB4C7C}" dt="2024-01-19T15:29:16.596" v="1785" actId="255"/>
        <pc:sldMkLst>
          <pc:docMk/>
          <pc:sldMk cId="2461770145" sldId="291"/>
        </pc:sldMkLst>
        <pc:spChg chg="mod">
          <ac:chgData name="ZHOU Xiaofang" userId="dcb1e142-4808-49be-8487-dd9176d266de" providerId="ADAL" clId="{1A172FD5-634B-F444-8057-041295FB4C7C}" dt="2024-01-19T15:29:16.596" v="1785" actId="255"/>
          <ac:spMkLst>
            <pc:docMk/>
            <pc:sldMk cId="2461770145" sldId="291"/>
            <ac:spMk id="2" creationId="{A0C4DB2B-9515-4B1D-92A3-EFCFCA0F8E87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2461770145" sldId="291"/>
            <ac:spMk id="3" creationId="{F26A8698-1EA7-A59D-8A5E-CCD30363A14A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461770145" sldId="291"/>
            <ac:spMk id="9" creationId="{BACC6370-2D7E-4714-9D71-7542949D7D5D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461770145" sldId="291"/>
            <ac:spMk id="11" creationId="{F68B3F68-107C-434F-AA38-110D5EA91B85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461770145" sldId="291"/>
            <ac:spMk id="13" creationId="{AAD0DBB9-1A4B-4391-81D4-CB19F9AB918A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461770145" sldId="291"/>
            <ac:spMk id="15" creationId="{063BBA22-50EA-4C4D-BE05-F1CE4E63AA56}"/>
          </ac:spMkLst>
        </pc:spChg>
        <pc:graphicFrameChg chg="modGraphic">
          <ac:chgData name="ZHOU Xiaofang" userId="dcb1e142-4808-49be-8487-dd9176d266de" providerId="ADAL" clId="{1A172FD5-634B-F444-8057-041295FB4C7C}" dt="2024-01-19T15:27:41.220" v="1712" actId="404"/>
          <ac:graphicFrameMkLst>
            <pc:docMk/>
            <pc:sldMk cId="2461770145" sldId="291"/>
            <ac:graphicFrameMk id="5" creationId="{AA94CD11-0684-8CFD-3D4E-070384C175A5}"/>
          </ac:graphicFrameMkLst>
        </pc:graphicFrameChg>
      </pc:sldChg>
      <pc:sldChg chg="addSp delSp modSp add del mod setBg delDesignElem">
        <pc:chgData name="ZHOU Xiaofang" userId="dcb1e142-4808-49be-8487-dd9176d266de" providerId="ADAL" clId="{1A172FD5-634B-F444-8057-041295FB4C7C}" dt="2024-01-19T15:02:02.047" v="1321" actId="2696"/>
        <pc:sldMkLst>
          <pc:docMk/>
          <pc:sldMk cId="363636742" sldId="295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363636742" sldId="295"/>
            <ac:spMk id="3" creationId="{0307EF7B-E49F-4087-C723-633A85E7B6EF}"/>
          </ac:spMkLst>
        </pc:spChg>
        <pc:spChg chg="del">
          <ac:chgData name="ZHOU Xiaofang" userId="dcb1e142-4808-49be-8487-dd9176d266de" providerId="ADAL" clId="{1A172FD5-634B-F444-8057-041295FB4C7C}" dt="2024-01-19T15:01:20.147" v="1315" actId="21"/>
          <ac:spMkLst>
            <pc:docMk/>
            <pc:sldMk cId="363636742" sldId="295"/>
            <ac:spMk id="6" creationId="{8871B3B6-C163-2B84-5F73-C4746AA2F2AF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63636742" sldId="295"/>
            <ac:spMk id="10" creationId="{BACC6370-2D7E-4714-9D71-7542949D7D5D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63636742" sldId="295"/>
            <ac:spMk id="12" creationId="{F68B3F68-107C-434F-AA38-110D5EA91B85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63636742" sldId="295"/>
            <ac:spMk id="14" creationId="{AAD0DBB9-1A4B-4391-81D4-CB19F9AB918A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63636742" sldId="295"/>
            <ac:spMk id="16" creationId="{063BBA22-50EA-4C4D-BE05-F1CE4E63AA56}"/>
          </ac:spMkLst>
        </pc:spChg>
        <pc:picChg chg="del">
          <ac:chgData name="ZHOU Xiaofang" userId="dcb1e142-4808-49be-8487-dd9176d266de" providerId="ADAL" clId="{1A172FD5-634B-F444-8057-041295FB4C7C}" dt="2024-01-19T15:01:11.009" v="1313" actId="21"/>
          <ac:picMkLst>
            <pc:docMk/>
            <pc:sldMk cId="363636742" sldId="295"/>
            <ac:picMk id="8" creationId="{61D9E4E1-6528-DFB1-4057-F08B3E812400}"/>
          </ac:picMkLst>
        </pc:picChg>
        <pc:picChg chg="del">
          <ac:chgData name="ZHOU Xiaofang" userId="dcb1e142-4808-49be-8487-dd9176d266de" providerId="ADAL" clId="{1A172FD5-634B-F444-8057-041295FB4C7C}" dt="2024-01-19T15:01:11.009" v="1313" actId="21"/>
          <ac:picMkLst>
            <pc:docMk/>
            <pc:sldMk cId="363636742" sldId="295"/>
            <ac:picMk id="9" creationId="{A39FCC4E-FC57-3B84-6D9D-19CA9D6A0CDC}"/>
          </ac:picMkLst>
        </pc:picChg>
      </pc:sldChg>
      <pc:sldChg chg="addSp delSp modSp add mod">
        <pc:chgData name="ZHOU Xiaofang" userId="dcb1e142-4808-49be-8487-dd9176d266de" providerId="ADAL" clId="{1A172FD5-634B-F444-8057-041295FB4C7C}" dt="2024-01-19T15:04:03.414" v="1350" actId="14100"/>
        <pc:sldMkLst>
          <pc:docMk/>
          <pc:sldMk cId="3007803623" sldId="296"/>
        </pc:sldMkLst>
        <pc:spChg chg="del">
          <ac:chgData name="ZHOU Xiaofang" userId="dcb1e142-4808-49be-8487-dd9176d266de" providerId="ADAL" clId="{1A172FD5-634B-F444-8057-041295FB4C7C}" dt="2024-01-19T15:03:25.522" v="1333" actId="478"/>
          <ac:spMkLst>
            <pc:docMk/>
            <pc:sldMk cId="3007803623" sldId="296"/>
            <ac:spMk id="2" creationId="{22D9CDD7-CC1F-9376-C97B-A23694C70F7A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3007803623" sldId="296"/>
            <ac:spMk id="3" creationId="{50B47B38-A5D9-7A6F-5615-2B6007F502CD}"/>
          </ac:spMkLst>
        </pc:spChg>
        <pc:spChg chg="add mod">
          <ac:chgData name="ZHOU Xiaofang" userId="dcb1e142-4808-49be-8487-dd9176d266de" providerId="ADAL" clId="{1A172FD5-634B-F444-8057-041295FB4C7C}" dt="2024-01-19T15:03:21.120" v="1332" actId="1076"/>
          <ac:spMkLst>
            <pc:docMk/>
            <pc:sldMk cId="3007803623" sldId="296"/>
            <ac:spMk id="4" creationId="{152923C1-C2FC-D91B-FE0D-BA3D591C84AD}"/>
          </ac:spMkLst>
        </pc:spChg>
        <pc:spChg chg="add del mod">
          <ac:chgData name="ZHOU Xiaofang" userId="dcb1e142-4808-49be-8487-dd9176d266de" providerId="ADAL" clId="{1A172FD5-634B-F444-8057-041295FB4C7C}" dt="2024-01-19T15:03:27.649" v="1334" actId="478"/>
          <ac:spMkLst>
            <pc:docMk/>
            <pc:sldMk cId="3007803623" sldId="296"/>
            <ac:spMk id="6" creationId="{47093CB5-5E34-E792-F041-D261F27E3953}"/>
          </ac:spMkLst>
        </pc:spChg>
        <pc:spChg chg="add mod">
          <ac:chgData name="ZHOU Xiaofang" userId="dcb1e142-4808-49be-8487-dd9176d266de" providerId="ADAL" clId="{1A172FD5-634B-F444-8057-041295FB4C7C}" dt="2024-01-19T15:03:42.351" v="1347" actId="20577"/>
          <ac:spMkLst>
            <pc:docMk/>
            <pc:sldMk cId="3007803623" sldId="296"/>
            <ac:spMk id="7" creationId="{B2014E41-F738-5DC4-1F03-1DDE383057EC}"/>
          </ac:spMkLst>
        </pc:spChg>
        <pc:graphicFrameChg chg="mod">
          <ac:chgData name="ZHOU Xiaofang" userId="dcb1e142-4808-49be-8487-dd9176d266de" providerId="ADAL" clId="{1A172FD5-634B-F444-8057-041295FB4C7C}" dt="2024-01-19T15:04:03.414" v="1350" actId="14100"/>
          <ac:graphicFrameMkLst>
            <pc:docMk/>
            <pc:sldMk cId="3007803623" sldId="296"/>
            <ac:graphicFrameMk id="29" creationId="{3CAEE89F-4A9D-002A-F492-15E0E41ABC1D}"/>
          </ac:graphicFrameMkLst>
        </pc:graphicFrameChg>
      </pc:sldChg>
      <pc:sldChg chg="addSp delSp modSp add del setBg delDesignElem">
        <pc:chgData name="ZHOU Xiaofang" userId="dcb1e142-4808-49be-8487-dd9176d266de" providerId="ADAL" clId="{1A172FD5-634B-F444-8057-041295FB4C7C}" dt="2024-01-19T15:02:57.400" v="1329" actId="2696"/>
        <pc:sldMkLst>
          <pc:docMk/>
          <pc:sldMk cId="2929161498" sldId="297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2929161498" sldId="297"/>
            <ac:spMk id="3" creationId="{5911C695-A9A7-C990-2887-BF0352A1E453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929161498" sldId="297"/>
            <ac:spMk id="9" creationId="{BACC6370-2D7E-4714-9D71-7542949D7D5D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929161498" sldId="297"/>
            <ac:spMk id="11" creationId="{F68B3F68-107C-434F-AA38-110D5EA91B85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929161498" sldId="297"/>
            <ac:spMk id="13" creationId="{AAD0DBB9-1A4B-4391-81D4-CB19F9AB918A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929161498" sldId="297"/>
            <ac:spMk id="15" creationId="{063BBA22-50EA-4C4D-BE05-F1CE4E63AA56}"/>
          </ac:spMkLst>
        </pc:spChg>
      </pc:sldChg>
      <pc:sldChg chg="addSp delSp modSp add mod setBg delDesignElem">
        <pc:chgData name="ZHOU Xiaofang" userId="dcb1e142-4808-49be-8487-dd9176d266de" providerId="ADAL" clId="{1A172FD5-634B-F444-8057-041295FB4C7C}" dt="2024-01-19T15:18:43.550" v="1470" actId="207"/>
        <pc:sldMkLst>
          <pc:docMk/>
          <pc:sldMk cId="1353531700" sldId="298"/>
        </pc:sldMkLst>
        <pc:spChg chg="mod">
          <ac:chgData name="ZHOU Xiaofang" userId="dcb1e142-4808-49be-8487-dd9176d266de" providerId="ADAL" clId="{1A172FD5-634B-F444-8057-041295FB4C7C}" dt="2024-01-19T15:18:43.550" v="1470" actId="207"/>
          <ac:spMkLst>
            <pc:docMk/>
            <pc:sldMk cId="1353531700" sldId="298"/>
            <ac:spMk id="2" creationId="{E509A79F-FDA2-40A2-3527-4D5CD6E82ABA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1353531700" sldId="298"/>
            <ac:spMk id="3" creationId="{A18DA898-0EBC-7A78-BF14-D8302E67652E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353531700" sldId="298"/>
            <ac:spMk id="32" creationId="{A8384FB5-9ADC-4DDC-881B-597D56F5B15D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353531700" sldId="298"/>
            <ac:spMk id="33" creationId="{91E5A9A7-95C6-4F4F-B00E-C82E07FE62EF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353531700" sldId="298"/>
            <ac:spMk id="34" creationId="{D07DD2DE-F619-49DD-B5E7-03A290FF4ED1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353531700" sldId="298"/>
            <ac:spMk id="35" creationId="{85149191-5F60-4A28-AAFF-039F96B0F3EC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353531700" sldId="298"/>
            <ac:spMk id="36" creationId="{F8260ED5-17F7-4158-B241-D51DD4CF1B7E}"/>
          </ac:spMkLst>
        </pc:spChg>
      </pc:sldChg>
      <pc:sldChg chg="addSp delSp modSp add mod setBg delDesignElem modNotes">
        <pc:chgData name="ZHOU Xiaofang" userId="dcb1e142-4808-49be-8487-dd9176d266de" providerId="ADAL" clId="{1A172FD5-634B-F444-8057-041295FB4C7C}" dt="2024-01-20T00:08:34.216" v="2542" actId="207"/>
        <pc:sldMkLst>
          <pc:docMk/>
          <pc:sldMk cId="565168301" sldId="301"/>
        </pc:sldMkLst>
        <pc:spChg chg="mod">
          <ac:chgData name="ZHOU Xiaofang" userId="dcb1e142-4808-49be-8487-dd9176d266de" providerId="ADAL" clId="{1A172FD5-634B-F444-8057-041295FB4C7C}" dt="2024-01-19T15:06:42.553" v="1370" actId="20577"/>
          <ac:spMkLst>
            <pc:docMk/>
            <pc:sldMk cId="565168301" sldId="301"/>
            <ac:spMk id="2" creationId="{7528607D-267F-C86E-5C86-69563B9E168C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565168301" sldId="301"/>
            <ac:spMk id="3" creationId="{CB16FB40-713D-2396-7309-302D6A71A3F8}"/>
          </ac:spMkLst>
        </pc:spChg>
        <pc:spChg chg="mod">
          <ac:chgData name="ZHOU Xiaofang" userId="dcb1e142-4808-49be-8487-dd9176d266de" providerId="ADAL" clId="{1A172FD5-634B-F444-8057-041295FB4C7C}" dt="2024-01-20T00:08:34.216" v="2542" actId="207"/>
          <ac:spMkLst>
            <pc:docMk/>
            <pc:sldMk cId="565168301" sldId="301"/>
            <ac:spMk id="13" creationId="{BEEF5853-16B7-6A23-5D8B-6471BDA81073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565168301" sldId="301"/>
            <ac:spMk id="18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565168301" sldId="301"/>
            <ac:spMk id="20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565168301" sldId="301"/>
            <ac:spMk id="22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565168301" sldId="301"/>
            <ac:spMk id="24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565168301" sldId="301"/>
            <ac:spMk id="26" creationId="{53E5B1A8-3AC9-4BD1-9BBC-78CA94F2D1BA}"/>
          </ac:spMkLst>
        </pc:spChg>
      </pc:sldChg>
      <pc:sldChg chg="addSp delSp modSp add del">
        <pc:chgData name="ZHOU Xiaofang" userId="dcb1e142-4808-49be-8487-dd9176d266de" providerId="ADAL" clId="{1A172FD5-634B-F444-8057-041295FB4C7C}" dt="2024-01-19T15:04:16.964" v="1351" actId="2696"/>
        <pc:sldMkLst>
          <pc:docMk/>
          <pc:sldMk cId="3325830196" sldId="302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3325830196" sldId="302"/>
            <ac:spMk id="5" creationId="{61F67F71-2289-EC29-527E-9907A807DC87}"/>
          </ac:spMkLst>
        </pc:spChg>
      </pc:sldChg>
      <pc:sldChg chg="addSp delSp modSp add del">
        <pc:chgData name="ZHOU Xiaofang" userId="dcb1e142-4808-49be-8487-dd9176d266de" providerId="ADAL" clId="{1A172FD5-634B-F444-8057-041295FB4C7C}" dt="2024-01-19T15:21:08.023" v="1484" actId="2696"/>
        <pc:sldMkLst>
          <pc:docMk/>
          <pc:sldMk cId="1178282625" sldId="303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1178282625" sldId="303"/>
            <ac:spMk id="5" creationId="{29ADFF36-BC28-97DE-10F3-A80B90F4ACD7}"/>
          </ac:spMkLst>
        </pc:spChg>
      </pc:sldChg>
      <pc:sldChg chg="addSp delSp modSp add del">
        <pc:chgData name="ZHOU Xiaofang" userId="dcb1e142-4808-49be-8487-dd9176d266de" providerId="ADAL" clId="{1A172FD5-634B-F444-8057-041295FB4C7C}" dt="2024-01-19T15:00:07.087" v="1306" actId="2696"/>
        <pc:sldMkLst>
          <pc:docMk/>
          <pc:sldMk cId="4242720195" sldId="304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4242720195" sldId="304"/>
            <ac:spMk id="5" creationId="{53A32E85-B610-7D2A-2011-60A79EEFC8CE}"/>
          </ac:spMkLst>
        </pc:spChg>
      </pc:sldChg>
      <pc:sldChg chg="addSp delSp modSp add del">
        <pc:chgData name="ZHOU Xiaofang" userId="dcb1e142-4808-49be-8487-dd9176d266de" providerId="ADAL" clId="{1A172FD5-634B-F444-8057-041295FB4C7C}" dt="2024-01-19T15:16:00.145" v="1455" actId="2696"/>
        <pc:sldMkLst>
          <pc:docMk/>
          <pc:sldMk cId="1240984106" sldId="305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1240984106" sldId="305"/>
            <ac:spMk id="5" creationId="{86409BFB-8BB1-56C4-5397-491A74E82928}"/>
          </ac:spMkLst>
        </pc:spChg>
      </pc:sldChg>
      <pc:sldChg chg="addSp delSp modSp add del mod setBg delDesignElem">
        <pc:chgData name="ZHOU Xiaofang" userId="dcb1e142-4808-49be-8487-dd9176d266de" providerId="ADAL" clId="{1A172FD5-634B-F444-8057-041295FB4C7C}" dt="2024-01-19T15:26:11.562" v="1644" actId="2696"/>
        <pc:sldMkLst>
          <pc:docMk/>
          <pc:sldMk cId="1138366799" sldId="308"/>
        </pc:sldMkLst>
        <pc:spChg chg="mod">
          <ac:chgData name="ZHOU Xiaofang" userId="dcb1e142-4808-49be-8487-dd9176d266de" providerId="ADAL" clId="{1A172FD5-634B-F444-8057-041295FB4C7C}" dt="2024-01-19T15:22:47.009" v="1502" actId="207"/>
          <ac:spMkLst>
            <pc:docMk/>
            <pc:sldMk cId="1138366799" sldId="308"/>
            <ac:spMk id="2" creationId="{C4009A6B-80A8-4898-8F64-F0CD32982F16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1138366799" sldId="308"/>
            <ac:spMk id="4" creationId="{8F4F251E-E4DD-78E5-C3CF-E6F21D13D3E4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38366799" sldId="308"/>
            <ac:spMk id="14" creationId="{4300840D-0A0B-4512-BACA-B439D5B9C57C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38366799" sldId="308"/>
            <ac:spMk id="16" creationId="{D2B78728-A580-49A7-84F9-6EF6F583ADE0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38366799" sldId="308"/>
            <ac:spMk id="18" creationId="{38FAA1A1-D861-433F-88FA-1E9D6FD31D11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38366799" sldId="308"/>
            <ac:spMk id="20" creationId="{8D71EDA1-87BF-4D5D-AB79-F346FD19278A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38366799" sldId="308"/>
            <ac:spMk id="22" creationId="{09588DA8-065E-4F6F-8EFD-43104AB2E0CF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38366799" sldId="308"/>
            <ac:spMk id="23" creationId="{C4285719-470E-454C-AF62-8323075F1F5B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38366799" sldId="308"/>
            <ac:spMk id="24" creationId="{CD9FE4EF-C4D8-49A0-B2FF-81D8DB7D8A24}"/>
          </ac:spMkLst>
        </pc:spChg>
      </pc:sldChg>
      <pc:sldChg chg="addSp delSp modSp add mod modClrScheme chgLayout modNotes modNotesTx">
        <pc:chgData name="ZHOU Xiaofang" userId="dcb1e142-4808-49be-8487-dd9176d266de" providerId="ADAL" clId="{1A172FD5-634B-F444-8057-041295FB4C7C}" dt="2024-01-19T14:42:43.201" v="787" actId="20577"/>
        <pc:sldMkLst>
          <pc:docMk/>
          <pc:sldMk cId="2673719521" sldId="309"/>
        </pc:sldMkLst>
        <pc:spChg chg="add del mod ord">
          <ac:chgData name="ZHOU Xiaofang" userId="dcb1e142-4808-49be-8487-dd9176d266de" providerId="ADAL" clId="{1A172FD5-634B-F444-8057-041295FB4C7C}" dt="2024-01-19T14:41:52.518" v="785" actId="478"/>
          <ac:spMkLst>
            <pc:docMk/>
            <pc:sldMk cId="2673719521" sldId="309"/>
            <ac:spMk id="2" creationId="{B0DCED5F-B26A-6E6E-FAA7-7E374317B03A}"/>
          </ac:spMkLst>
        </pc:spChg>
        <pc:spChg chg="mod">
          <ac:chgData name="ZHOU Xiaofang" userId="dcb1e142-4808-49be-8487-dd9176d266de" providerId="ADAL" clId="{1A172FD5-634B-F444-8057-041295FB4C7C}" dt="2024-01-18T14:17:43.875" v="312" actId="207"/>
          <ac:spMkLst>
            <pc:docMk/>
            <pc:sldMk cId="2673719521" sldId="309"/>
            <ac:spMk id="7" creationId="{160A562B-33CB-42DE-9C87-CBA5F59FE7EF}"/>
          </ac:spMkLst>
        </pc:spChg>
      </pc:sldChg>
      <pc:sldChg chg="addSp delSp modSp add del mod setBg delDesignElem">
        <pc:chgData name="ZHOU Xiaofang" userId="dcb1e142-4808-49be-8487-dd9176d266de" providerId="ADAL" clId="{1A172FD5-634B-F444-8057-041295FB4C7C}" dt="2024-01-19T16:03:21.030" v="2481" actId="2696"/>
        <pc:sldMkLst>
          <pc:docMk/>
          <pc:sldMk cId="3177151406" sldId="310"/>
        </pc:sldMkLst>
        <pc:spChg chg="mod">
          <ac:chgData name="ZHOU Xiaofang" userId="dcb1e142-4808-49be-8487-dd9176d266de" providerId="ADAL" clId="{1A172FD5-634B-F444-8057-041295FB4C7C}" dt="2024-01-19T15:19:31.179" v="1472" actId="207"/>
          <ac:spMkLst>
            <pc:docMk/>
            <pc:sldMk cId="3177151406" sldId="310"/>
            <ac:spMk id="2" creationId="{173FCFD8-1F75-5E31-B592-720A35A7256B}"/>
          </ac:spMkLst>
        </pc:spChg>
        <pc:spChg chg="mod">
          <ac:chgData name="ZHOU Xiaofang" userId="dcb1e142-4808-49be-8487-dd9176d266de" providerId="ADAL" clId="{1A172FD5-634B-F444-8057-041295FB4C7C}" dt="2024-01-19T15:19:48.381" v="1478" actId="14100"/>
          <ac:spMkLst>
            <pc:docMk/>
            <pc:sldMk cId="3177151406" sldId="310"/>
            <ac:spMk id="3" creationId="{E112BF28-F523-2A81-506A-6985CA3D98A9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3177151406" sldId="310"/>
            <ac:spMk id="4" creationId="{D2E53B15-7049-9FF8-77F7-4522D1FC4806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177151406" sldId="310"/>
            <ac:spMk id="13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177151406" sldId="310"/>
            <ac:spMk id="21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177151406" sldId="310"/>
            <ac:spMk id="22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177151406" sldId="310"/>
            <ac:spMk id="23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177151406" sldId="310"/>
            <ac:spMk id="24" creationId="{53E5B1A8-3AC9-4BD1-9BBC-78CA94F2D1BA}"/>
          </ac:spMkLst>
        </pc:spChg>
      </pc:sldChg>
      <pc:sldChg chg="addSp delSp modSp add del mod setBg delDesignElem">
        <pc:chgData name="ZHOU Xiaofang" userId="dcb1e142-4808-49be-8487-dd9176d266de" providerId="ADAL" clId="{1A172FD5-634B-F444-8057-041295FB4C7C}" dt="2024-01-19T15:25:15.647" v="1595" actId="2696"/>
        <pc:sldMkLst>
          <pc:docMk/>
          <pc:sldMk cId="3236818414" sldId="311"/>
        </pc:sldMkLst>
        <pc:spChg chg="mod">
          <ac:chgData name="ZHOU Xiaofang" userId="dcb1e142-4808-49be-8487-dd9176d266de" providerId="ADAL" clId="{1A172FD5-634B-F444-8057-041295FB4C7C}" dt="2024-01-19T15:20:07.498" v="1479" actId="207"/>
          <ac:spMkLst>
            <pc:docMk/>
            <pc:sldMk cId="3236818414" sldId="311"/>
            <ac:spMk id="2" creationId="{8E3949CE-B94A-41B6-D0D7-0AAF3B94FD62}"/>
          </ac:spMkLst>
        </pc:spChg>
        <pc:spChg chg="mod">
          <ac:chgData name="ZHOU Xiaofang" userId="dcb1e142-4808-49be-8487-dd9176d266de" providerId="ADAL" clId="{1A172FD5-634B-F444-8057-041295FB4C7C}" dt="2024-01-19T15:20:35.451" v="1482" actId="14100"/>
          <ac:spMkLst>
            <pc:docMk/>
            <pc:sldMk cId="3236818414" sldId="311"/>
            <ac:spMk id="3" creationId="{23C14C19-5910-7D55-9884-0732518ECA39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3236818414" sldId="311"/>
            <ac:spMk id="4" creationId="{25965B02-82B5-6CD5-3451-0B83BD28289D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236818414" sldId="311"/>
            <ac:spMk id="8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236818414" sldId="311"/>
            <ac:spMk id="10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236818414" sldId="311"/>
            <ac:spMk id="12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236818414" sldId="311"/>
            <ac:spMk id="14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236818414" sldId="311"/>
            <ac:spMk id="16" creationId="{53E5B1A8-3AC9-4BD1-9BBC-78CA94F2D1BA}"/>
          </ac:spMkLst>
        </pc:spChg>
      </pc:sldChg>
      <pc:sldChg chg="addSp delSp modSp add mod modNotes">
        <pc:chgData name="ZHOU Xiaofang" userId="dcb1e142-4808-49be-8487-dd9176d266de" providerId="ADAL" clId="{1A172FD5-634B-F444-8057-041295FB4C7C}" dt="2024-01-19T15:17:54.862" v="1469" actId="1076"/>
        <pc:sldMkLst>
          <pc:docMk/>
          <pc:sldMk cId="621507675" sldId="312"/>
        </pc:sldMkLst>
        <pc:spChg chg="mod">
          <ac:chgData name="ZHOU Xiaofang" userId="dcb1e142-4808-49be-8487-dd9176d266de" providerId="ADAL" clId="{1A172FD5-634B-F444-8057-041295FB4C7C}" dt="2024-01-19T15:17:54.862" v="1469" actId="1076"/>
          <ac:spMkLst>
            <pc:docMk/>
            <pc:sldMk cId="621507675" sldId="312"/>
            <ac:spMk id="2" creationId="{6811975A-A80F-7C92-A34B-1646B94EE617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621507675" sldId="312"/>
            <ac:spMk id="16" creationId="{A0E459CC-E267-0B2E-1E92-57AE2FAF803F}"/>
          </ac:spMkLst>
        </pc:spChg>
      </pc:sldChg>
      <pc:sldChg chg="addSp delSp modSp add mod setBg delDesignElem modNotes">
        <pc:chgData name="ZHOU Xiaofang" userId="dcb1e142-4808-49be-8487-dd9176d266de" providerId="ADAL" clId="{1A172FD5-634B-F444-8057-041295FB4C7C}" dt="2024-01-19T15:17:17.446" v="1466" actId="255"/>
        <pc:sldMkLst>
          <pc:docMk/>
          <pc:sldMk cId="2908797108" sldId="313"/>
        </pc:sldMkLst>
        <pc:spChg chg="mod">
          <ac:chgData name="ZHOU Xiaofang" userId="dcb1e142-4808-49be-8487-dd9176d266de" providerId="ADAL" clId="{1A172FD5-634B-F444-8057-041295FB4C7C}" dt="2024-01-19T15:16:48.832" v="1463" actId="207"/>
          <ac:spMkLst>
            <pc:docMk/>
            <pc:sldMk cId="2908797108" sldId="313"/>
            <ac:spMk id="2" creationId="{6EC0534F-369F-85B0-15C7-992BB7DB8F58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2908797108" sldId="313"/>
            <ac:spMk id="3" creationId="{8F9E2117-BB24-7884-BC7C-710CEA47EDFE}"/>
          </ac:spMkLst>
        </pc:spChg>
        <pc:spChg chg="mod">
          <ac:chgData name="ZHOU Xiaofang" userId="dcb1e142-4808-49be-8487-dd9176d266de" providerId="ADAL" clId="{1A172FD5-634B-F444-8057-041295FB4C7C}" dt="2024-01-19T15:17:17.446" v="1466" actId="255"/>
          <ac:spMkLst>
            <pc:docMk/>
            <pc:sldMk cId="2908797108" sldId="313"/>
            <ac:spMk id="6" creationId="{4AB26EF9-7131-79EF-4244-D36968B3329B}"/>
          </ac:spMkLst>
        </pc:spChg>
        <pc:spChg chg="mod">
          <ac:chgData name="ZHOU Xiaofang" userId="dcb1e142-4808-49be-8487-dd9176d266de" providerId="ADAL" clId="{1A172FD5-634B-F444-8057-041295FB4C7C}" dt="2024-01-19T15:17:17.446" v="1466" actId="255"/>
          <ac:spMkLst>
            <pc:docMk/>
            <pc:sldMk cId="2908797108" sldId="313"/>
            <ac:spMk id="7" creationId="{64371831-36DF-C051-69B4-320B4F624216}"/>
          </ac:spMkLst>
        </pc:spChg>
        <pc:spChg chg="mod">
          <ac:chgData name="ZHOU Xiaofang" userId="dcb1e142-4808-49be-8487-dd9176d266de" providerId="ADAL" clId="{1A172FD5-634B-F444-8057-041295FB4C7C}" dt="2024-01-19T15:17:17.446" v="1466" actId="255"/>
          <ac:spMkLst>
            <pc:docMk/>
            <pc:sldMk cId="2908797108" sldId="313"/>
            <ac:spMk id="8" creationId="{22594E60-FE5B-6283-26C2-B8A997D43F58}"/>
          </ac:spMkLst>
        </pc:spChg>
        <pc:spChg chg="mod">
          <ac:chgData name="ZHOU Xiaofang" userId="dcb1e142-4808-49be-8487-dd9176d266de" providerId="ADAL" clId="{1A172FD5-634B-F444-8057-041295FB4C7C}" dt="2024-01-19T15:17:17.446" v="1466" actId="255"/>
          <ac:spMkLst>
            <pc:docMk/>
            <pc:sldMk cId="2908797108" sldId="313"/>
            <ac:spMk id="9" creationId="{517CF243-C242-E478-9A77-A33D0554A25C}"/>
          </ac:spMkLst>
        </pc:spChg>
        <pc:spChg chg="mod">
          <ac:chgData name="ZHOU Xiaofang" userId="dcb1e142-4808-49be-8487-dd9176d266de" providerId="ADAL" clId="{1A172FD5-634B-F444-8057-041295FB4C7C}" dt="2024-01-19T15:17:17.446" v="1466" actId="255"/>
          <ac:spMkLst>
            <pc:docMk/>
            <pc:sldMk cId="2908797108" sldId="313"/>
            <ac:spMk id="10" creationId="{D822B346-DBC3-E922-B501-4E3123867AAD}"/>
          </ac:spMkLst>
        </pc:spChg>
        <pc:spChg chg="mod">
          <ac:chgData name="ZHOU Xiaofang" userId="dcb1e142-4808-49be-8487-dd9176d266de" providerId="ADAL" clId="{1A172FD5-634B-F444-8057-041295FB4C7C}" dt="2024-01-19T15:17:17.446" v="1466" actId="255"/>
          <ac:spMkLst>
            <pc:docMk/>
            <pc:sldMk cId="2908797108" sldId="313"/>
            <ac:spMk id="11" creationId="{562612EA-E15B-A9EB-8C80-F8F673E3C4A5}"/>
          </ac:spMkLst>
        </pc:spChg>
        <pc:spChg chg="mod">
          <ac:chgData name="ZHOU Xiaofang" userId="dcb1e142-4808-49be-8487-dd9176d266de" providerId="ADAL" clId="{1A172FD5-634B-F444-8057-041295FB4C7C}" dt="2024-01-19T15:17:01.287" v="1465" actId="404"/>
          <ac:spMkLst>
            <pc:docMk/>
            <pc:sldMk cId="2908797108" sldId="313"/>
            <ac:spMk id="12" creationId="{659692BB-A2C8-75CA-1887-D54480BB3711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908797108" sldId="313"/>
            <ac:spMk id="1031" creationId="{A8384FB5-9ADC-4DDC-881B-597D56F5B15D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908797108" sldId="313"/>
            <ac:spMk id="1033" creationId="{91E5A9A7-95C6-4F4F-B00E-C82E07FE62EF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908797108" sldId="313"/>
            <ac:spMk id="1035" creationId="{D07DD2DE-F619-49DD-B5E7-03A290FF4ED1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908797108" sldId="313"/>
            <ac:spMk id="1037" creationId="{85149191-5F60-4A28-AAFF-039F96B0F3EC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908797108" sldId="313"/>
            <ac:spMk id="1039" creationId="{F8260ED5-17F7-4158-B241-D51DD4CF1B7E}"/>
          </ac:spMkLst>
        </pc:spChg>
      </pc:sldChg>
      <pc:sldChg chg="addSp delSp modSp add del setBg delDesignElem">
        <pc:chgData name="ZHOU Xiaofang" userId="dcb1e142-4808-49be-8487-dd9176d266de" providerId="ADAL" clId="{1A172FD5-634B-F444-8057-041295FB4C7C}" dt="2024-01-19T15:22:52.245" v="1503" actId="2696"/>
        <pc:sldMkLst>
          <pc:docMk/>
          <pc:sldMk cId="1138153730" sldId="315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1138153730" sldId="315"/>
            <ac:spMk id="4" creationId="{C603908A-60B7-8791-9C56-15B82ECACD3D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38153730" sldId="315"/>
            <ac:spMk id="8" creationId="{6F5A5072-7B47-4D32-B52A-4EBBF590B8A5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38153730" sldId="315"/>
            <ac:spMk id="10" creationId="{9715DAF0-AE1B-46C9-8A6B-DB2AA05AB91D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38153730" sldId="315"/>
            <ac:spMk id="12" creationId="{6016219D-510E-4184-9090-6D5578A87BD1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38153730" sldId="315"/>
            <ac:spMk id="14" creationId="{AFF4A713-7B75-4B21-90D7-5AB19547C728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38153730" sldId="315"/>
            <ac:spMk id="16" creationId="{DC631C0B-6DA6-4E57-8231-CE32B3434A7E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38153730" sldId="315"/>
            <ac:spMk id="18" creationId="{C29501E6-A978-4A61-9689-9085AF97A53A}"/>
          </ac:spMkLst>
        </pc:spChg>
      </pc:sldChg>
      <pc:sldChg chg="delSp modSp mod">
        <pc:chgData name="ZHOU Xiaofang" userId="dcb1e142-4808-49be-8487-dd9176d266de" providerId="ADAL" clId="{1A172FD5-634B-F444-8057-041295FB4C7C}" dt="2024-01-19T23:55:44.226" v="2539" actId="113"/>
        <pc:sldMkLst>
          <pc:docMk/>
          <pc:sldMk cId="3886178530" sldId="337"/>
        </pc:sldMkLst>
        <pc:spChg chg="del">
          <ac:chgData name="ZHOU Xiaofang" userId="dcb1e142-4808-49be-8487-dd9176d266de" providerId="ADAL" clId="{1A172FD5-634B-F444-8057-041295FB4C7C}" dt="2024-01-19T14:36:20.432" v="763"/>
          <ac:spMkLst>
            <pc:docMk/>
            <pc:sldMk cId="3886178530" sldId="337"/>
            <ac:spMk id="3" creationId="{33CD3605-4A2A-4F22-19FF-5708211BBED1}"/>
          </ac:spMkLst>
        </pc:spChg>
        <pc:spChg chg="mod">
          <ac:chgData name="ZHOU Xiaofang" userId="dcb1e142-4808-49be-8487-dd9176d266de" providerId="ADAL" clId="{1A172FD5-634B-F444-8057-041295FB4C7C}" dt="2024-01-19T23:55:44.226" v="2539" actId="113"/>
          <ac:spMkLst>
            <pc:docMk/>
            <pc:sldMk cId="3886178530" sldId="337"/>
            <ac:spMk id="4" creationId="{8CDA42D8-9F5F-E6F5-D3D0-F412898F6289}"/>
          </ac:spMkLst>
        </pc:spChg>
        <pc:spChg chg="mod">
          <ac:chgData name="ZHOU Xiaofang" userId="dcb1e142-4808-49be-8487-dd9176d266de" providerId="ADAL" clId="{1A172FD5-634B-F444-8057-041295FB4C7C}" dt="2024-01-19T23:55:14.467" v="2538" actId="20577"/>
          <ac:spMkLst>
            <pc:docMk/>
            <pc:sldMk cId="3886178530" sldId="337"/>
            <ac:spMk id="7" creationId="{BFB57D2E-9498-0D03-CDB6-31CFA8EA04D4}"/>
          </ac:spMkLst>
        </pc:spChg>
        <pc:spChg chg="mod">
          <ac:chgData name="ZHOU Xiaofang" userId="dcb1e142-4808-49be-8487-dd9176d266de" providerId="ADAL" clId="{1A172FD5-634B-F444-8057-041295FB4C7C}" dt="2024-01-19T04:48:47.702" v="576" actId="14100"/>
          <ac:spMkLst>
            <pc:docMk/>
            <pc:sldMk cId="3886178530" sldId="337"/>
            <ac:spMk id="14" creationId="{424B898E-178F-34A0-9313-3725B3D17CF3}"/>
          </ac:spMkLst>
        </pc:spChg>
        <pc:spChg chg="mod">
          <ac:chgData name="ZHOU Xiaofang" userId="dcb1e142-4808-49be-8487-dd9176d266de" providerId="ADAL" clId="{1A172FD5-634B-F444-8057-041295FB4C7C}" dt="2024-01-19T04:48:40.861" v="575" actId="1076"/>
          <ac:spMkLst>
            <pc:docMk/>
            <pc:sldMk cId="3886178530" sldId="337"/>
            <ac:spMk id="15" creationId="{013D86C8-DFEB-7C97-A81C-52DF38F3594B}"/>
          </ac:spMkLst>
        </pc:spChg>
        <pc:spChg chg="mod">
          <ac:chgData name="ZHOU Xiaofang" userId="dcb1e142-4808-49be-8487-dd9176d266de" providerId="ADAL" clId="{1A172FD5-634B-F444-8057-041295FB4C7C}" dt="2024-01-19T04:48:40.861" v="575" actId="1076"/>
          <ac:spMkLst>
            <pc:docMk/>
            <pc:sldMk cId="3886178530" sldId="337"/>
            <ac:spMk id="17" creationId="{15D7FC39-DEF3-2808-F7F9-70E0B8FA62E7}"/>
          </ac:spMkLst>
        </pc:spChg>
        <pc:spChg chg="mod">
          <ac:chgData name="ZHOU Xiaofang" userId="dcb1e142-4808-49be-8487-dd9176d266de" providerId="ADAL" clId="{1A172FD5-634B-F444-8057-041295FB4C7C}" dt="2024-01-19T14:30:21.719" v="742" actId="113"/>
          <ac:spMkLst>
            <pc:docMk/>
            <pc:sldMk cId="3886178530" sldId="337"/>
            <ac:spMk id="19" creationId="{B4D893B1-20C0-98C0-887D-E40944623F5E}"/>
          </ac:spMkLst>
        </pc:spChg>
      </pc:sldChg>
      <pc:sldChg chg="modSp add del mod">
        <pc:chgData name="ZHOU Xiaofang" userId="dcb1e142-4808-49be-8487-dd9176d266de" providerId="ADAL" clId="{1A172FD5-634B-F444-8057-041295FB4C7C}" dt="2024-01-18T14:13:02.580" v="174" actId="2696"/>
        <pc:sldMkLst>
          <pc:docMk/>
          <pc:sldMk cId="246384534" sldId="344"/>
        </pc:sldMkLst>
        <pc:spChg chg="mod">
          <ac:chgData name="ZHOU Xiaofang" userId="dcb1e142-4808-49be-8487-dd9176d266de" providerId="ADAL" clId="{1A172FD5-634B-F444-8057-041295FB4C7C}" dt="2024-01-18T13:47:29.607" v="1" actId="27636"/>
          <ac:spMkLst>
            <pc:docMk/>
            <pc:sldMk cId="246384534" sldId="344"/>
            <ac:spMk id="3" creationId="{6E7D2E35-3792-45E0-92A8-B2CE42279AC3}"/>
          </ac:spMkLst>
        </pc:spChg>
        <pc:spChg chg="mod">
          <ac:chgData name="ZHOU Xiaofang" userId="dcb1e142-4808-49be-8487-dd9176d266de" providerId="ADAL" clId="{1A172FD5-634B-F444-8057-041295FB4C7C}" dt="2024-01-18T14:12:31.191" v="173"/>
          <ac:spMkLst>
            <pc:docMk/>
            <pc:sldMk cId="246384534" sldId="344"/>
            <ac:spMk id="4" creationId="{558E916B-C41A-4BD1-92C1-AD498E514932}"/>
          </ac:spMkLst>
        </pc:spChg>
      </pc:sldChg>
      <pc:sldChg chg="add del">
        <pc:chgData name="ZHOU Xiaofang" userId="dcb1e142-4808-49be-8487-dd9176d266de" providerId="ADAL" clId="{1A172FD5-634B-F444-8057-041295FB4C7C}" dt="2024-01-18T14:14:54.799" v="276" actId="2696"/>
        <pc:sldMkLst>
          <pc:docMk/>
          <pc:sldMk cId="2557101988" sldId="345"/>
        </pc:sldMkLst>
      </pc:sldChg>
      <pc:sldChg chg="add del">
        <pc:chgData name="ZHOU Xiaofang" userId="dcb1e142-4808-49be-8487-dd9176d266de" providerId="ADAL" clId="{1A172FD5-634B-F444-8057-041295FB4C7C}" dt="2024-01-18T14:15:07.121" v="277" actId="2696"/>
        <pc:sldMkLst>
          <pc:docMk/>
          <pc:sldMk cId="2363783652" sldId="346"/>
        </pc:sldMkLst>
      </pc:sldChg>
      <pc:sldChg chg="addSp delSp modSp add mod modClrScheme chgLayout modNotesTx">
        <pc:chgData name="ZHOU Xiaofang" userId="dcb1e142-4808-49be-8487-dd9176d266de" providerId="ADAL" clId="{1A172FD5-634B-F444-8057-041295FB4C7C}" dt="2024-01-19T15:54:46.054" v="2429" actId="20577"/>
        <pc:sldMkLst>
          <pc:docMk/>
          <pc:sldMk cId="958875479" sldId="347"/>
        </pc:sldMkLst>
        <pc:spChg chg="add mod">
          <ac:chgData name="ZHOU Xiaofang" userId="dcb1e142-4808-49be-8487-dd9176d266de" providerId="ADAL" clId="{1A172FD5-634B-F444-8057-041295FB4C7C}" dt="2024-01-19T14:33:36.347" v="757"/>
          <ac:spMkLst>
            <pc:docMk/>
            <pc:sldMk cId="958875479" sldId="347"/>
            <ac:spMk id="2" creationId="{19B8285F-C266-251E-81D6-7A63B646A052}"/>
          </ac:spMkLst>
        </pc:spChg>
        <pc:spChg chg="del mod ord">
          <ac:chgData name="ZHOU Xiaofang" userId="dcb1e142-4808-49be-8487-dd9176d266de" providerId="ADAL" clId="{1A172FD5-634B-F444-8057-041295FB4C7C}" dt="2024-01-18T14:16:20.157" v="284" actId="478"/>
          <ac:spMkLst>
            <pc:docMk/>
            <pc:sldMk cId="958875479" sldId="347"/>
            <ac:spMk id="3" creationId="{24914627-34FD-42E5-AF78-B5BD1BBECE15}"/>
          </ac:spMkLst>
        </pc:spChg>
        <pc:spChg chg="mod">
          <ac:chgData name="ZHOU Xiaofang" userId="dcb1e142-4808-49be-8487-dd9176d266de" providerId="ADAL" clId="{1A172FD5-634B-F444-8057-041295FB4C7C}" dt="2024-01-19T15:54:46.054" v="2429" actId="20577"/>
          <ac:spMkLst>
            <pc:docMk/>
            <pc:sldMk cId="958875479" sldId="347"/>
            <ac:spMk id="4" creationId="{F63802B3-67CD-4541-9021-5FAE0C54FD90}"/>
          </ac:spMkLst>
        </pc:spChg>
        <pc:spChg chg="add mod">
          <ac:chgData name="ZHOU Xiaofang" userId="dcb1e142-4808-49be-8487-dd9176d266de" providerId="ADAL" clId="{1A172FD5-634B-F444-8057-041295FB4C7C}" dt="2024-01-19T15:49:00.993" v="2262" actId="1076"/>
          <ac:spMkLst>
            <pc:docMk/>
            <pc:sldMk cId="958875479" sldId="347"/>
            <ac:spMk id="6" creationId="{6D3FD243-E375-7551-B4BC-DF6EF8DEBE4A}"/>
          </ac:spMkLst>
        </pc:spChg>
        <pc:picChg chg="mod">
          <ac:chgData name="ZHOU Xiaofang" userId="dcb1e142-4808-49be-8487-dd9176d266de" providerId="ADAL" clId="{1A172FD5-634B-F444-8057-041295FB4C7C}" dt="2024-01-19T14:33:19.115" v="754" actId="1076"/>
          <ac:picMkLst>
            <pc:docMk/>
            <pc:sldMk cId="958875479" sldId="347"/>
            <ac:picMk id="5" creationId="{FABFB7E4-E25E-47E4-AC8E-174544EF0F2C}"/>
          </ac:picMkLst>
        </pc:picChg>
      </pc:sldChg>
      <pc:sldChg chg="addSp delSp modSp add mod modClrScheme chgLayout modNotes modNotesTx">
        <pc:chgData name="ZHOU Xiaofang" userId="dcb1e142-4808-49be-8487-dd9176d266de" providerId="ADAL" clId="{1A172FD5-634B-F444-8057-041295FB4C7C}" dt="2024-01-19T14:42:01.552" v="786" actId="478"/>
        <pc:sldMkLst>
          <pc:docMk/>
          <pc:sldMk cId="2130827934" sldId="348"/>
        </pc:sldMkLst>
        <pc:spChg chg="add mod">
          <ac:chgData name="ZHOU Xiaofang" userId="dcb1e142-4808-49be-8487-dd9176d266de" providerId="ADAL" clId="{1A172FD5-634B-F444-8057-041295FB4C7C}" dt="2024-01-18T14:17:28.446" v="311" actId="20577"/>
          <ac:spMkLst>
            <pc:docMk/>
            <pc:sldMk cId="2130827934" sldId="348"/>
            <ac:spMk id="2" creationId="{E153CAC2-493B-BBF6-6266-9C8544C7D996}"/>
          </ac:spMkLst>
        </pc:spChg>
        <pc:spChg chg="add del mod ord">
          <ac:chgData name="ZHOU Xiaofang" userId="dcb1e142-4808-49be-8487-dd9176d266de" providerId="ADAL" clId="{1A172FD5-634B-F444-8057-041295FB4C7C}" dt="2024-01-19T14:39:05.514" v="781" actId="478"/>
          <ac:spMkLst>
            <pc:docMk/>
            <pc:sldMk cId="2130827934" sldId="348"/>
            <ac:spMk id="3" creationId="{F0AC2A33-D9DC-E768-3BF2-50D84DBE5EE5}"/>
          </ac:spMkLst>
        </pc:spChg>
        <pc:spChg chg="del mod">
          <ac:chgData name="ZHOU Xiaofang" userId="dcb1e142-4808-49be-8487-dd9176d266de" providerId="ADAL" clId="{1A172FD5-634B-F444-8057-041295FB4C7C}" dt="2024-01-18T14:17:18.969" v="291" actId="478"/>
          <ac:spMkLst>
            <pc:docMk/>
            <pc:sldMk cId="2130827934" sldId="348"/>
            <ac:spMk id="7" creationId="{0BFB6B31-77DC-447A-935B-6472632A9DDB}"/>
          </ac:spMkLst>
        </pc:spChg>
        <pc:spChg chg="del">
          <ac:chgData name="ZHOU Xiaofang" userId="dcb1e142-4808-49be-8487-dd9176d266de" providerId="ADAL" clId="{1A172FD5-634B-F444-8057-041295FB4C7C}" dt="2024-01-19T14:42:01.552" v="786" actId="478"/>
          <ac:spMkLst>
            <pc:docMk/>
            <pc:sldMk cId="2130827934" sldId="348"/>
            <ac:spMk id="9" creationId="{DCD75CF9-B018-4876-90B3-AC021DDC8B31}"/>
          </ac:spMkLst>
        </pc:spChg>
      </pc:sldChg>
      <pc:sldChg chg="add del">
        <pc:chgData name="ZHOU Xiaofang" userId="dcb1e142-4808-49be-8487-dd9176d266de" providerId="ADAL" clId="{1A172FD5-634B-F444-8057-041295FB4C7C}" dt="2024-01-19T14:49:24.190" v="1158" actId="2696"/>
        <pc:sldMkLst>
          <pc:docMk/>
          <pc:sldMk cId="2078408207" sldId="349"/>
        </pc:sldMkLst>
      </pc:sldChg>
      <pc:sldChg chg="modSp mod modNotesTx">
        <pc:chgData name="ZHOU Xiaofang" userId="dcb1e142-4808-49be-8487-dd9176d266de" providerId="ADAL" clId="{1A172FD5-634B-F444-8057-041295FB4C7C}" dt="2024-01-19T23:50:54.618" v="2523" actId="1076"/>
        <pc:sldMkLst>
          <pc:docMk/>
          <pc:sldMk cId="1032483012" sldId="353"/>
        </pc:sldMkLst>
        <pc:spChg chg="mod">
          <ac:chgData name="ZHOU Xiaofang" userId="dcb1e142-4808-49be-8487-dd9176d266de" providerId="ADAL" clId="{1A172FD5-634B-F444-8057-041295FB4C7C}" dt="2024-01-19T23:50:54.618" v="2523" actId="1076"/>
          <ac:spMkLst>
            <pc:docMk/>
            <pc:sldMk cId="1032483012" sldId="353"/>
            <ac:spMk id="8" creationId="{0A3E98CC-A918-9F3A-522D-D7C9364F7D03}"/>
          </ac:spMkLst>
        </pc:spChg>
        <pc:spChg chg="mod">
          <ac:chgData name="ZHOU Xiaofang" userId="dcb1e142-4808-49be-8487-dd9176d266de" providerId="ADAL" clId="{1A172FD5-634B-F444-8057-041295FB4C7C}" dt="2024-01-19T23:50:03.734" v="2490" actId="20577"/>
          <ac:spMkLst>
            <pc:docMk/>
            <pc:sldMk cId="1032483012" sldId="353"/>
            <ac:spMk id="82" creationId="{EBEAC4ED-6534-25CE-8A7B-0E6C8A164FE8}"/>
          </ac:spMkLst>
        </pc:spChg>
      </pc:sldChg>
      <pc:sldChg chg="mod ord modShow">
        <pc:chgData name="ZHOU Xiaofang" userId="dcb1e142-4808-49be-8487-dd9176d266de" providerId="ADAL" clId="{1A172FD5-634B-F444-8057-041295FB4C7C}" dt="2024-01-19T23:51:24.197" v="2524" actId="729"/>
        <pc:sldMkLst>
          <pc:docMk/>
          <pc:sldMk cId="531509722" sldId="354"/>
        </pc:sldMkLst>
      </pc:sldChg>
      <pc:sldChg chg="modSp mod ord">
        <pc:chgData name="ZHOU Xiaofang" userId="dcb1e142-4808-49be-8487-dd9176d266de" providerId="ADAL" clId="{1A172FD5-634B-F444-8057-041295FB4C7C}" dt="2024-01-19T14:30:47.299" v="744" actId="14100"/>
        <pc:sldMkLst>
          <pc:docMk/>
          <pc:sldMk cId="2621556384" sldId="355"/>
        </pc:sldMkLst>
        <pc:picChg chg="mod">
          <ac:chgData name="ZHOU Xiaofang" userId="dcb1e142-4808-49be-8487-dd9176d266de" providerId="ADAL" clId="{1A172FD5-634B-F444-8057-041295FB4C7C}" dt="2024-01-19T14:30:47.299" v="744" actId="14100"/>
          <ac:picMkLst>
            <pc:docMk/>
            <pc:sldMk cId="2621556384" sldId="355"/>
            <ac:picMk id="10" creationId="{DC09BE0E-9DA0-6A2A-CBFA-2D8911B46F3C}"/>
          </ac:picMkLst>
        </pc:picChg>
      </pc:sldChg>
      <pc:sldChg chg="addSp delSp modSp add mod">
        <pc:chgData name="ZHOU Xiaofang" userId="dcb1e142-4808-49be-8487-dd9176d266de" providerId="ADAL" clId="{1A172FD5-634B-F444-8057-041295FB4C7C}" dt="2024-01-19T15:31:21.421" v="1789" actId="207"/>
        <pc:sldMkLst>
          <pc:docMk/>
          <pc:sldMk cId="2057861867" sldId="1047"/>
        </pc:sldMkLst>
        <pc:spChg chg="mod">
          <ac:chgData name="ZHOU Xiaofang" userId="dcb1e142-4808-49be-8487-dd9176d266de" providerId="ADAL" clId="{1A172FD5-634B-F444-8057-041295FB4C7C}" dt="2024-01-19T15:31:21.421" v="1789" actId="207"/>
          <ac:spMkLst>
            <pc:docMk/>
            <pc:sldMk cId="2057861867" sldId="1047"/>
            <ac:spMk id="2" creationId="{5174401D-3683-33C0-0468-A2789DE367D8}"/>
          </ac:spMkLst>
        </pc:spChg>
        <pc:spChg chg="mod">
          <ac:chgData name="ZHOU Xiaofang" userId="dcb1e142-4808-49be-8487-dd9176d266de" providerId="ADAL" clId="{1A172FD5-634B-F444-8057-041295FB4C7C}" dt="2024-01-19T15:30:41.891" v="1786" actId="207"/>
          <ac:spMkLst>
            <pc:docMk/>
            <pc:sldMk cId="2057861867" sldId="1047"/>
            <ac:spMk id="3" creationId="{702E0EA3-0A51-9A69-60F2-3B44333013A3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2057861867" sldId="1047"/>
            <ac:spMk id="16" creationId="{F6B26451-22B8-7165-BB12-6D40854C98A1}"/>
          </ac:spMkLst>
        </pc:spChg>
        <pc:spChg chg="mod">
          <ac:chgData name="ZHOU Xiaofang" userId="dcb1e142-4808-49be-8487-dd9176d266de" providerId="ADAL" clId="{1A172FD5-634B-F444-8057-041295FB4C7C}" dt="2024-01-19T15:31:07.933" v="1787" actId="207"/>
          <ac:spMkLst>
            <pc:docMk/>
            <pc:sldMk cId="2057861867" sldId="1047"/>
            <ac:spMk id="29" creationId="{00000000-0000-0000-0000-000000000000}"/>
          </ac:spMkLst>
        </pc:spChg>
      </pc:sldChg>
      <pc:sldChg chg="addSp delSp modSp add mod modNotes">
        <pc:chgData name="ZHOU Xiaofang" userId="dcb1e142-4808-49be-8487-dd9176d266de" providerId="ADAL" clId="{1A172FD5-634B-F444-8057-041295FB4C7C}" dt="2024-01-19T15:19:11.440" v="1471" actId="207"/>
        <pc:sldMkLst>
          <pc:docMk/>
          <pc:sldMk cId="1199316185" sldId="1048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1199316185" sldId="1048"/>
            <ac:spMk id="2" creationId="{95404C05-09A4-4EE4-4E2C-774EF13AE858}"/>
          </ac:spMkLst>
        </pc:spChg>
        <pc:spChg chg="mod">
          <ac:chgData name="ZHOU Xiaofang" userId="dcb1e142-4808-49be-8487-dd9176d266de" providerId="ADAL" clId="{1A172FD5-634B-F444-8057-041295FB4C7C}" dt="2024-01-19T15:19:11.440" v="1471" actId="207"/>
          <ac:spMkLst>
            <pc:docMk/>
            <pc:sldMk cId="1199316185" sldId="1048"/>
            <ac:spMk id="6" creationId="{00000000-0000-0000-0000-000000000000}"/>
          </ac:spMkLst>
        </pc:spChg>
      </pc:sldChg>
      <pc:sldChg chg="addSp delSp modSp add del setBg delDesignElem">
        <pc:chgData name="ZHOU Xiaofang" userId="dcb1e142-4808-49be-8487-dd9176d266de" providerId="ADAL" clId="{1A172FD5-634B-F444-8057-041295FB4C7C}" dt="2024-01-19T15:23:39.710" v="1508" actId="2696"/>
        <pc:sldMkLst>
          <pc:docMk/>
          <pc:sldMk cId="118227222" sldId="1053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118227222" sldId="1053"/>
            <ac:spMk id="3" creationId="{70E29992-5F0F-9350-5A9F-EC0AE1149181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118227222" sldId="1053"/>
            <ac:spMk id="22" creationId="{B50AB553-2A96-4A92-96F2-93548E096954}"/>
          </ac:spMkLst>
        </pc:spChg>
      </pc:sldChg>
      <pc:sldChg chg="addSp delSp modSp add del">
        <pc:chgData name="ZHOU Xiaofang" userId="dcb1e142-4808-49be-8487-dd9176d266de" providerId="ADAL" clId="{1A172FD5-634B-F444-8057-041295FB4C7C}" dt="2024-01-19T15:23:42.478" v="1509" actId="2696"/>
        <pc:sldMkLst>
          <pc:docMk/>
          <pc:sldMk cId="2029846482" sldId="1059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2029846482" sldId="1059"/>
            <ac:spMk id="3" creationId="{1485BD81-CD22-A923-030A-5C1FFB4CFA9B}"/>
          </ac:spMkLst>
        </pc:spChg>
      </pc:sldChg>
      <pc:sldChg chg="addSp delSp modSp add del">
        <pc:chgData name="ZHOU Xiaofang" userId="dcb1e142-4808-49be-8487-dd9176d266de" providerId="ADAL" clId="{1A172FD5-634B-F444-8057-041295FB4C7C}" dt="2024-01-19T15:22:54.371" v="1505" actId="2696"/>
        <pc:sldMkLst>
          <pc:docMk/>
          <pc:sldMk cId="429602258" sldId="1060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429602258" sldId="1060"/>
            <ac:spMk id="4" creationId="{AA715791-DFD4-B8B7-43D3-6C27CD884A73}"/>
          </ac:spMkLst>
        </pc:spChg>
      </pc:sldChg>
      <pc:sldChg chg="addSp delSp modSp add mod setBg delDesignElem modNotes">
        <pc:chgData name="ZHOU Xiaofang" userId="dcb1e142-4808-49be-8487-dd9176d266de" providerId="ADAL" clId="{1A172FD5-634B-F444-8057-041295FB4C7C}" dt="2024-01-19T15:15:52.613" v="1454" actId="20577"/>
        <pc:sldMkLst>
          <pc:docMk/>
          <pc:sldMk cId="3962324970" sldId="1062"/>
        </pc:sldMkLst>
        <pc:spChg chg="mod">
          <ac:chgData name="ZHOU Xiaofang" userId="dcb1e142-4808-49be-8487-dd9176d266de" providerId="ADAL" clId="{1A172FD5-634B-F444-8057-041295FB4C7C}" dt="2024-01-19T15:13:29.215" v="1425" actId="207"/>
          <ac:spMkLst>
            <pc:docMk/>
            <pc:sldMk cId="3962324970" sldId="1062"/>
            <ac:spMk id="2" creationId="{7528607D-267F-C86E-5C86-69563B9E168C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3962324970" sldId="1062"/>
            <ac:spMk id="3" creationId="{4A74BC6F-044F-1059-FA36-6D64B3199557}"/>
          </ac:spMkLst>
        </pc:spChg>
        <pc:spChg chg="mod">
          <ac:chgData name="ZHOU Xiaofang" userId="dcb1e142-4808-49be-8487-dd9176d266de" providerId="ADAL" clId="{1A172FD5-634B-F444-8057-041295FB4C7C}" dt="2024-01-19T15:15:52.613" v="1454" actId="20577"/>
          <ac:spMkLst>
            <pc:docMk/>
            <pc:sldMk cId="3962324970" sldId="1062"/>
            <ac:spMk id="13" creationId="{BEEF5853-16B7-6A23-5D8B-6471BDA81073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962324970" sldId="1062"/>
            <ac:spMk id="18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962324970" sldId="1062"/>
            <ac:spMk id="20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962324970" sldId="1062"/>
            <ac:spMk id="22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962324970" sldId="1062"/>
            <ac:spMk id="24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962324970" sldId="1062"/>
            <ac:spMk id="26" creationId="{53E5B1A8-3AC9-4BD1-9BBC-78CA94F2D1BA}"/>
          </ac:spMkLst>
        </pc:spChg>
      </pc:sldChg>
      <pc:sldChg chg="addSp delSp modSp add del mod setBg delDesignElem modNotes">
        <pc:chgData name="ZHOU Xiaofang" userId="dcb1e142-4808-49be-8487-dd9176d266de" providerId="ADAL" clId="{1A172FD5-634B-F444-8057-041295FB4C7C}" dt="2024-01-19T15:13:11.350" v="1423" actId="2696"/>
        <pc:sldMkLst>
          <pc:docMk/>
          <pc:sldMk cId="837045164" sldId="1063"/>
        </pc:sldMkLst>
        <pc:spChg chg="mod">
          <ac:chgData name="ZHOU Xiaofang" userId="dcb1e142-4808-49be-8487-dd9176d266de" providerId="ADAL" clId="{1A172FD5-634B-F444-8057-041295FB4C7C}" dt="2024-01-19T15:09:04.510" v="1376" actId="21"/>
          <ac:spMkLst>
            <pc:docMk/>
            <pc:sldMk cId="837045164" sldId="1063"/>
            <ac:spMk id="2" creationId="{7528607D-267F-C86E-5C86-69563B9E168C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837045164" sldId="1063"/>
            <ac:spMk id="3" creationId="{91DEBAD5-3F36-68B2-1E66-C8AE525DA78D}"/>
          </ac:spMkLst>
        </pc:spChg>
        <pc:spChg chg="mod">
          <ac:chgData name="ZHOU Xiaofang" userId="dcb1e142-4808-49be-8487-dd9176d266de" providerId="ADAL" clId="{1A172FD5-634B-F444-8057-041295FB4C7C}" dt="2024-01-19T15:09:33.507" v="1379" actId="21"/>
          <ac:spMkLst>
            <pc:docMk/>
            <pc:sldMk cId="837045164" sldId="1063"/>
            <ac:spMk id="13" creationId="{BEEF5853-16B7-6A23-5D8B-6471BDA81073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837045164" sldId="1063"/>
            <ac:spMk id="18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837045164" sldId="1063"/>
            <ac:spMk id="20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837045164" sldId="1063"/>
            <ac:spMk id="22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837045164" sldId="1063"/>
            <ac:spMk id="24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837045164" sldId="1063"/>
            <ac:spMk id="26" creationId="{53E5B1A8-3AC9-4BD1-9BBC-78CA94F2D1BA}"/>
          </ac:spMkLst>
        </pc:spChg>
      </pc:sldChg>
      <pc:sldChg chg="addSp delSp modSp add del mod setBg delDesignElem">
        <pc:chgData name="ZHOU Xiaofang" userId="dcb1e142-4808-49be-8487-dd9176d266de" providerId="ADAL" clId="{1A172FD5-634B-F444-8057-041295FB4C7C}" dt="2024-01-19T15:25:27.892" v="1596" actId="2696"/>
        <pc:sldMkLst>
          <pc:docMk/>
          <pc:sldMk cId="533789077" sldId="1064"/>
        </pc:sldMkLst>
        <pc:spChg chg="mod">
          <ac:chgData name="ZHOU Xiaofang" userId="dcb1e142-4808-49be-8487-dd9176d266de" providerId="ADAL" clId="{1A172FD5-634B-F444-8057-041295FB4C7C}" dt="2024-01-19T15:21:02.577" v="1483" actId="207"/>
          <ac:spMkLst>
            <pc:docMk/>
            <pc:sldMk cId="533789077" sldId="1064"/>
            <ac:spMk id="2" creationId="{8E3949CE-B94A-41B6-D0D7-0AAF3B94FD62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533789077" sldId="1064"/>
            <ac:spMk id="4" creationId="{B6DC441F-AF62-F350-FD95-FAC3BE203214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533789077" sldId="1064"/>
            <ac:spMk id="5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533789077" sldId="1064"/>
            <ac:spMk id="6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533789077" sldId="1064"/>
            <ac:spMk id="7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533789077" sldId="1064"/>
            <ac:spMk id="9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533789077" sldId="1064"/>
            <ac:spMk id="11" creationId="{53E5B1A8-3AC9-4BD1-9BBC-78CA94F2D1BA}"/>
          </ac:spMkLst>
        </pc:spChg>
      </pc:sldChg>
      <pc:sldChg chg="delSp del mod modShow">
        <pc:chgData name="ZHOU Xiaofang" userId="dcb1e142-4808-49be-8487-dd9176d266de" providerId="ADAL" clId="{1A172FD5-634B-F444-8057-041295FB4C7C}" dt="2024-01-19T14:37:17.731" v="766" actId="2696"/>
        <pc:sldMkLst>
          <pc:docMk/>
          <pc:sldMk cId="867495690" sldId="1065"/>
        </pc:sldMkLst>
        <pc:spChg chg="del">
          <ac:chgData name="ZHOU Xiaofang" userId="dcb1e142-4808-49be-8487-dd9176d266de" providerId="ADAL" clId="{1A172FD5-634B-F444-8057-041295FB4C7C}" dt="2024-01-19T14:36:20.432" v="763"/>
          <ac:spMkLst>
            <pc:docMk/>
            <pc:sldMk cId="867495690" sldId="1065"/>
            <ac:spMk id="2" creationId="{CA2715F6-C46E-5B44-939B-A7C69DC51974}"/>
          </ac:spMkLst>
        </pc:spChg>
      </pc:sldChg>
      <pc:sldChg chg="add del">
        <pc:chgData name="ZHOU Xiaofang" userId="dcb1e142-4808-49be-8487-dd9176d266de" providerId="ADAL" clId="{1A172FD5-634B-F444-8057-041295FB4C7C}" dt="2024-01-18T14:21:48.042" v="452" actId="2696"/>
        <pc:sldMkLst>
          <pc:docMk/>
          <pc:sldMk cId="2891426773" sldId="1066"/>
        </pc:sldMkLst>
      </pc:sldChg>
      <pc:sldChg chg="add del">
        <pc:chgData name="ZHOU Xiaofang" userId="dcb1e142-4808-49be-8487-dd9176d266de" providerId="ADAL" clId="{1A172FD5-634B-F444-8057-041295FB4C7C}" dt="2024-01-18T14:21:48.017" v="447" actId="2696"/>
        <pc:sldMkLst>
          <pc:docMk/>
          <pc:sldMk cId="359261289" sldId="1067"/>
        </pc:sldMkLst>
      </pc:sldChg>
      <pc:sldChg chg="delSp del mod modShow">
        <pc:chgData name="ZHOU Xiaofang" userId="dcb1e142-4808-49be-8487-dd9176d266de" providerId="ADAL" clId="{1A172FD5-634B-F444-8057-041295FB4C7C}" dt="2024-01-19T14:37:18.448" v="767" actId="2696"/>
        <pc:sldMkLst>
          <pc:docMk/>
          <pc:sldMk cId="3303844716" sldId="1083"/>
        </pc:sldMkLst>
        <pc:spChg chg="del">
          <ac:chgData name="ZHOU Xiaofang" userId="dcb1e142-4808-49be-8487-dd9176d266de" providerId="ADAL" clId="{1A172FD5-634B-F444-8057-041295FB4C7C}" dt="2024-01-19T14:36:20.432" v="763"/>
          <ac:spMkLst>
            <pc:docMk/>
            <pc:sldMk cId="3303844716" sldId="1083"/>
            <ac:spMk id="2" creationId="{50325E46-61A0-D44D-A122-CD83363BB992}"/>
          </ac:spMkLst>
        </pc:spChg>
      </pc:sldChg>
      <pc:sldChg chg="modSp mod ord">
        <pc:chgData name="ZHOU Xiaofang" userId="dcb1e142-4808-49be-8487-dd9176d266de" providerId="ADAL" clId="{1A172FD5-634B-F444-8057-041295FB4C7C}" dt="2024-01-19T23:52:50.030" v="2532" actId="20577"/>
        <pc:sldMkLst>
          <pc:docMk/>
          <pc:sldMk cId="4249221999" sldId="1241"/>
        </pc:sldMkLst>
        <pc:spChg chg="mod">
          <ac:chgData name="ZHOU Xiaofang" userId="dcb1e142-4808-49be-8487-dd9176d266de" providerId="ADAL" clId="{1A172FD5-634B-F444-8057-041295FB4C7C}" dt="2024-01-19T23:52:50.030" v="2532" actId="20577"/>
          <ac:spMkLst>
            <pc:docMk/>
            <pc:sldMk cId="4249221999" sldId="1241"/>
            <ac:spMk id="3" creationId="{9D4761B9-A11A-5A11-0034-CC906E87C0F6}"/>
          </ac:spMkLst>
        </pc:spChg>
      </pc:sldChg>
      <pc:sldChg chg="add del">
        <pc:chgData name="ZHOU Xiaofang" userId="dcb1e142-4808-49be-8487-dd9176d266de" providerId="ADAL" clId="{1A172FD5-634B-F444-8057-041295FB4C7C}" dt="2024-01-18T14:09:55.210" v="157" actId="2696"/>
        <pc:sldMkLst>
          <pc:docMk/>
          <pc:sldMk cId="4032476198" sldId="1242"/>
        </pc:sldMkLst>
      </pc:sldChg>
      <pc:sldChg chg="add del">
        <pc:chgData name="ZHOU Xiaofang" userId="dcb1e142-4808-49be-8487-dd9176d266de" providerId="ADAL" clId="{1A172FD5-634B-F444-8057-041295FB4C7C}" dt="2024-01-18T14:19:05.432" v="329" actId="2696"/>
        <pc:sldMkLst>
          <pc:docMk/>
          <pc:sldMk cId="109857222" sldId="1243"/>
        </pc:sldMkLst>
      </pc:sldChg>
      <pc:sldChg chg="addSp delSp modSp add del mod setBg delDesignElem modNotes">
        <pc:chgData name="ZHOU Xiaofang" userId="dcb1e142-4808-49be-8487-dd9176d266de" providerId="ADAL" clId="{1A172FD5-634B-F444-8057-041295FB4C7C}" dt="2024-01-19T15:13:17.072" v="1424" actId="2696"/>
        <pc:sldMkLst>
          <pc:docMk/>
          <pc:sldMk cId="865688606" sldId="1244"/>
        </pc:sldMkLst>
        <pc:spChg chg="mod">
          <ac:chgData name="ZHOU Xiaofang" userId="dcb1e142-4808-49be-8487-dd9176d266de" providerId="ADAL" clId="{1A172FD5-634B-F444-8057-041295FB4C7C}" dt="2024-01-18T13:48:11.750" v="27" actId="27636"/>
          <ac:spMkLst>
            <pc:docMk/>
            <pc:sldMk cId="865688606" sldId="1244"/>
            <ac:spMk id="2" creationId="{7528607D-267F-C86E-5C86-69563B9E168C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865688606" sldId="1244"/>
            <ac:spMk id="3" creationId="{96F2AA76-D7B3-6610-4C4B-52BE34D5455A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865688606" sldId="1244"/>
            <ac:spMk id="15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865688606" sldId="1244"/>
            <ac:spMk id="16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865688606" sldId="1244"/>
            <ac:spMk id="17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865688606" sldId="1244"/>
            <ac:spMk id="19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865688606" sldId="1244"/>
            <ac:spMk id="21" creationId="{53E5B1A8-3AC9-4BD1-9BBC-78CA94F2D1BA}"/>
          </ac:spMkLst>
        </pc:spChg>
      </pc:sldChg>
      <pc:sldChg chg="addSp delSp modSp add mod setBg delDesignElem modNotes">
        <pc:chgData name="ZHOU Xiaofang" userId="dcb1e142-4808-49be-8487-dd9176d266de" providerId="ADAL" clId="{1A172FD5-634B-F444-8057-041295FB4C7C}" dt="2024-01-19T15:16:23.080" v="1462" actId="14100"/>
        <pc:sldMkLst>
          <pc:docMk/>
          <pc:sldMk cId="3527146376" sldId="1245"/>
        </pc:sldMkLst>
        <pc:spChg chg="mod">
          <ac:chgData name="ZHOU Xiaofang" userId="dcb1e142-4808-49be-8487-dd9176d266de" providerId="ADAL" clId="{1A172FD5-634B-F444-8057-041295FB4C7C}" dt="2024-01-19T15:16:08.057" v="1457" actId="207"/>
          <ac:spMkLst>
            <pc:docMk/>
            <pc:sldMk cId="3527146376" sldId="1245"/>
            <ac:spMk id="2" creationId="{FEE68ADE-7772-AE5B-79EB-D4C1A6F07EF7}"/>
          </ac:spMkLst>
        </pc:spChg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3527146376" sldId="1245"/>
            <ac:spMk id="3" creationId="{7F95A5E0-FEB3-DFE7-439F-651961FAEF7F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527146376" sldId="1245"/>
            <ac:spMk id="20" creationId="{8D71EDA1-87BF-4D5D-AB79-F346FD19278A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527146376" sldId="1245"/>
            <ac:spMk id="21" creationId="{09588DA8-065E-4F6F-8EFD-43104AB2E0CF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527146376" sldId="1245"/>
            <ac:spMk id="22" creationId="{C4285719-470E-454C-AF62-8323075F1F5B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527146376" sldId="1245"/>
            <ac:spMk id="23" creationId="{CD9FE4EF-C4D8-49A0-B2FF-81D8DB7D8A24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527146376" sldId="1245"/>
            <ac:spMk id="24" creationId="{4300840D-0A0B-4512-BACA-B439D5B9C57C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527146376" sldId="1245"/>
            <ac:spMk id="25" creationId="{D2B78728-A580-49A7-84F9-6EF6F583ADE0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3527146376" sldId="1245"/>
            <ac:spMk id="26" creationId="{38FAA1A1-D861-433F-88FA-1E9D6FD31D11}"/>
          </ac:spMkLst>
        </pc:spChg>
        <pc:spChg chg="mod">
          <ac:chgData name="ZHOU Xiaofang" userId="dcb1e142-4808-49be-8487-dd9176d266de" providerId="ADAL" clId="{1A172FD5-634B-F444-8057-041295FB4C7C}" dt="2024-01-19T15:16:23.080" v="1462" actId="14100"/>
          <ac:spMkLst>
            <pc:docMk/>
            <pc:sldMk cId="3527146376" sldId="1245"/>
            <ac:spMk id="27" creationId="{6647AA0D-247B-904C-985C-30DB05085F5D}"/>
          </ac:spMkLst>
        </pc:spChg>
      </pc:sldChg>
      <pc:sldChg chg="addSp delSp modSp add del setBg delDesignElem modNotes">
        <pc:chgData name="ZHOU Xiaofang" userId="dcb1e142-4808-49be-8487-dd9176d266de" providerId="ADAL" clId="{1A172FD5-634B-F444-8057-041295FB4C7C}" dt="2024-01-19T15:23:06.868" v="1506" actId="2696"/>
        <pc:sldMkLst>
          <pc:docMk/>
          <pc:sldMk cId="2126535367" sldId="1246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2126535367" sldId="1246"/>
            <ac:spMk id="3" creationId="{88482B2B-5A44-9442-84A6-7B7B4587BCFF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126535367" sldId="1246"/>
            <ac:spMk id="9" creationId="{53B021B3-DE93-4AB7-8A18-CF5F1CED88B8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126535367" sldId="1246"/>
            <ac:spMk id="11" creationId="{52D502E5-F6B4-4D58-B4AE-FC466FF15EE8}"/>
          </ac:spMkLst>
        </pc:spChg>
        <pc:spChg chg="del">
          <ac:chgData name="ZHOU Xiaofang" userId="dcb1e142-4808-49be-8487-dd9176d266de" providerId="ADAL" clId="{1A172FD5-634B-F444-8057-041295FB4C7C}" dt="2024-01-18T13:48:11.665" v="25"/>
          <ac:spMkLst>
            <pc:docMk/>
            <pc:sldMk cId="2126535367" sldId="1246"/>
            <ac:spMk id="13" creationId="{9DECDBF4-02B6-4BB4-B65B-B8107AD6A9E8}"/>
          </ac:spMkLst>
        </pc:spChg>
      </pc:sldChg>
      <pc:sldChg chg="new del">
        <pc:chgData name="ZHOU Xiaofang" userId="dcb1e142-4808-49be-8487-dd9176d266de" providerId="ADAL" clId="{1A172FD5-634B-F444-8057-041295FB4C7C}" dt="2024-01-18T14:20:26.406" v="330" actId="2696"/>
        <pc:sldMkLst>
          <pc:docMk/>
          <pc:sldMk cId="3817007560" sldId="1247"/>
        </pc:sldMkLst>
      </pc:sldChg>
      <pc:sldChg chg="add del">
        <pc:chgData name="ZHOU Xiaofang" userId="dcb1e142-4808-49be-8487-dd9176d266de" providerId="ADAL" clId="{1A172FD5-634B-F444-8057-041295FB4C7C}" dt="2024-01-18T14:20:37.685" v="331" actId="2696"/>
        <pc:sldMkLst>
          <pc:docMk/>
          <pc:sldMk cId="669857167" sldId="1248"/>
        </pc:sldMkLst>
      </pc:sldChg>
      <pc:sldChg chg="add del">
        <pc:chgData name="ZHOU Xiaofang" userId="dcb1e142-4808-49be-8487-dd9176d266de" providerId="ADAL" clId="{1A172FD5-634B-F444-8057-041295FB4C7C}" dt="2024-01-18T14:20:37.706" v="334" actId="2696"/>
        <pc:sldMkLst>
          <pc:docMk/>
          <pc:sldMk cId="593665131" sldId="1249"/>
        </pc:sldMkLst>
      </pc:sldChg>
      <pc:sldChg chg="delSp add del setBg delDesignElem">
        <pc:chgData name="ZHOU Xiaofang" userId="dcb1e142-4808-49be-8487-dd9176d266de" providerId="ADAL" clId="{1A172FD5-634B-F444-8057-041295FB4C7C}" dt="2024-01-18T14:20:37.753" v="338" actId="2696"/>
        <pc:sldMkLst>
          <pc:docMk/>
          <pc:sldMk cId="1533639281" sldId="1250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533639281" sldId="1250"/>
            <ac:spMk id="21" creationId="{BACC6370-2D7E-4714-9D71-7542949D7D5D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533639281" sldId="1250"/>
            <ac:spMk id="22" creationId="{F68B3F68-107C-434F-AA38-110D5EA91B85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533639281" sldId="1250"/>
            <ac:spMk id="23" creationId="{AAD0DBB9-1A4B-4391-81D4-CB19F9AB918A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533639281" sldId="1250"/>
            <ac:spMk id="24" creationId="{063BBA22-50EA-4C4D-BE05-F1CE4E63AA56}"/>
          </ac:spMkLst>
        </pc:spChg>
      </pc:sldChg>
      <pc:sldChg chg="add del">
        <pc:chgData name="ZHOU Xiaofang" userId="dcb1e142-4808-49be-8487-dd9176d266de" providerId="ADAL" clId="{1A172FD5-634B-F444-8057-041295FB4C7C}" dt="2024-01-18T14:20:37.807" v="354" actId="2696"/>
        <pc:sldMkLst>
          <pc:docMk/>
          <pc:sldMk cId="3217548739" sldId="1251"/>
        </pc:sldMkLst>
      </pc:sldChg>
      <pc:sldChg chg="delSp add del setBg delDesignElem">
        <pc:chgData name="ZHOU Xiaofang" userId="dcb1e142-4808-49be-8487-dd9176d266de" providerId="ADAL" clId="{1A172FD5-634B-F444-8057-041295FB4C7C}" dt="2024-01-18T14:20:37.831" v="359" actId="2696"/>
        <pc:sldMkLst>
          <pc:docMk/>
          <pc:sldMk cId="307399217" sldId="1252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307399217" sldId="1252"/>
            <ac:spMk id="47" creationId="{BACC6370-2D7E-4714-9D71-7542949D7D5D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307399217" sldId="1252"/>
            <ac:spMk id="48" creationId="{F68B3F68-107C-434F-AA38-110D5EA91B85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307399217" sldId="1252"/>
            <ac:spMk id="49" creationId="{AAD0DBB9-1A4B-4391-81D4-CB19F9AB918A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307399217" sldId="1252"/>
            <ac:spMk id="50" creationId="{063BBA22-50EA-4C4D-BE05-F1CE4E63AA56}"/>
          </ac:spMkLst>
        </pc:spChg>
      </pc:sldChg>
      <pc:sldChg chg="add del">
        <pc:chgData name="ZHOU Xiaofang" userId="dcb1e142-4808-49be-8487-dd9176d266de" providerId="ADAL" clId="{1A172FD5-634B-F444-8057-041295FB4C7C}" dt="2024-01-18T14:20:37.884" v="364" actId="2696"/>
        <pc:sldMkLst>
          <pc:docMk/>
          <pc:sldMk cId="3194467920" sldId="1253"/>
        </pc:sldMkLst>
      </pc:sldChg>
      <pc:sldChg chg="delSp add del setBg delDesignElem">
        <pc:chgData name="ZHOU Xiaofang" userId="dcb1e142-4808-49be-8487-dd9176d266de" providerId="ADAL" clId="{1A172FD5-634B-F444-8057-041295FB4C7C}" dt="2024-01-18T14:20:37.833" v="360" actId="2696"/>
        <pc:sldMkLst>
          <pc:docMk/>
          <pc:sldMk cId="1047321434" sldId="1254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047321434" sldId="1254"/>
            <ac:spMk id="10" creationId="{BACC6370-2D7E-4714-9D71-7542949D7D5D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047321434" sldId="1254"/>
            <ac:spMk id="12" creationId="{F68B3F68-107C-434F-AA38-110D5EA91B85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047321434" sldId="1254"/>
            <ac:spMk id="14" creationId="{AAD0DBB9-1A4B-4391-81D4-CB19F9AB918A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047321434" sldId="1254"/>
            <ac:spMk id="16" creationId="{063BBA22-50EA-4C4D-BE05-F1CE4E63AA56}"/>
          </ac:spMkLst>
        </pc:spChg>
      </pc:sldChg>
      <pc:sldChg chg="delSp add del setBg delDesignElem">
        <pc:chgData name="ZHOU Xiaofang" userId="dcb1e142-4808-49be-8487-dd9176d266de" providerId="ADAL" clId="{1A172FD5-634B-F444-8057-041295FB4C7C}" dt="2024-01-18T14:20:37.837" v="362" actId="2696"/>
        <pc:sldMkLst>
          <pc:docMk/>
          <pc:sldMk cId="3534890914" sldId="1255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3534890914" sldId="1255"/>
            <ac:spMk id="9" creationId="{BACC6370-2D7E-4714-9D71-7542949D7D5D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3534890914" sldId="1255"/>
            <ac:spMk id="11" creationId="{F68B3F68-107C-434F-AA38-110D5EA91B85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3534890914" sldId="1255"/>
            <ac:spMk id="13" creationId="{AAD0DBB9-1A4B-4391-81D4-CB19F9AB918A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3534890914" sldId="1255"/>
            <ac:spMk id="15" creationId="{063BBA22-50EA-4C4D-BE05-F1CE4E63AA56}"/>
          </ac:spMkLst>
        </pc:spChg>
      </pc:sldChg>
      <pc:sldChg chg="add del">
        <pc:chgData name="ZHOU Xiaofang" userId="dcb1e142-4808-49be-8487-dd9176d266de" providerId="ADAL" clId="{1A172FD5-634B-F444-8057-041295FB4C7C}" dt="2024-01-18T14:20:37.767" v="344" actId="2696"/>
        <pc:sldMkLst>
          <pc:docMk/>
          <pc:sldMk cId="2286180595" sldId="1256"/>
        </pc:sldMkLst>
      </pc:sldChg>
      <pc:sldChg chg="add del">
        <pc:chgData name="ZHOU Xiaofang" userId="dcb1e142-4808-49be-8487-dd9176d266de" providerId="ADAL" clId="{1A172FD5-634B-F444-8057-041295FB4C7C}" dt="2024-01-18T14:20:37.777" v="351" actId="2696"/>
        <pc:sldMkLst>
          <pc:docMk/>
          <pc:sldMk cId="3977717592" sldId="1257"/>
        </pc:sldMkLst>
      </pc:sldChg>
      <pc:sldChg chg="delSp add del setBg delDesignElem modNotes">
        <pc:chgData name="ZHOU Xiaofang" userId="dcb1e142-4808-49be-8487-dd9176d266de" providerId="ADAL" clId="{1A172FD5-634B-F444-8057-041295FB4C7C}" dt="2024-01-18T14:20:37.891" v="365" actId="2696"/>
        <pc:sldMkLst>
          <pc:docMk/>
          <pc:sldMk cId="2975552270" sldId="1258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975552270" sldId="1258"/>
            <ac:spMk id="8" creationId="{09588DA8-065E-4F6F-8EFD-43104AB2E0CF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975552270" sldId="1258"/>
            <ac:spMk id="10" creationId="{C4285719-470E-454C-AF62-8323075F1F5B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975552270" sldId="1258"/>
            <ac:spMk id="12" creationId="{CD9FE4EF-C4D8-49A0-B2FF-81D8DB7D8A24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975552270" sldId="1258"/>
            <ac:spMk id="14" creationId="{4300840D-0A0B-4512-BACA-B439D5B9C57C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975552270" sldId="1258"/>
            <ac:spMk id="16" creationId="{D2B78728-A580-49A7-84F9-6EF6F583ADE0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975552270" sldId="1258"/>
            <ac:spMk id="18" creationId="{38FAA1A1-D861-433F-88FA-1E9D6FD31D11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975552270" sldId="1258"/>
            <ac:spMk id="20" creationId="{8D71EDA1-87BF-4D5D-AB79-F346FD19278A}"/>
          </ac:spMkLst>
        </pc:spChg>
      </pc:sldChg>
      <pc:sldChg chg="delSp modSp add del mod setBg delDesignElem modNotes">
        <pc:chgData name="ZHOU Xiaofang" userId="dcb1e142-4808-49be-8487-dd9176d266de" providerId="ADAL" clId="{1A172FD5-634B-F444-8057-041295FB4C7C}" dt="2024-01-18T14:20:37.758" v="341" actId="2696"/>
        <pc:sldMkLst>
          <pc:docMk/>
          <pc:sldMk cId="67806337" sldId="1259"/>
        </pc:sldMkLst>
        <pc:spChg chg="mod">
          <ac:chgData name="ZHOU Xiaofang" userId="dcb1e142-4808-49be-8487-dd9176d266de" providerId="ADAL" clId="{1A172FD5-634B-F444-8057-041295FB4C7C}" dt="2024-01-18T13:48:44.919" v="54" actId="27636"/>
          <ac:spMkLst>
            <pc:docMk/>
            <pc:sldMk cId="67806337" sldId="1259"/>
            <ac:spMk id="2" creationId="{7528607D-267F-C86E-5C86-69563B9E168C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67806337" sldId="1259"/>
            <ac:spMk id="18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67806337" sldId="1259"/>
            <ac:spMk id="20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67806337" sldId="1259"/>
            <ac:spMk id="22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67806337" sldId="1259"/>
            <ac:spMk id="24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67806337" sldId="1259"/>
            <ac:spMk id="26" creationId="{53E5B1A8-3AC9-4BD1-9BBC-78CA94F2D1BA}"/>
          </ac:spMkLst>
        </pc:spChg>
      </pc:sldChg>
      <pc:sldChg chg="delSp add del setBg delDesignElem modNotes">
        <pc:chgData name="ZHOU Xiaofang" userId="dcb1e142-4808-49be-8487-dd9176d266de" providerId="ADAL" clId="{1A172FD5-634B-F444-8057-041295FB4C7C}" dt="2024-01-18T14:20:37.774" v="349" actId="2696"/>
        <pc:sldMkLst>
          <pc:docMk/>
          <pc:sldMk cId="246808018" sldId="1260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46808018" sldId="1260"/>
            <ac:spMk id="18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46808018" sldId="1260"/>
            <ac:spMk id="20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46808018" sldId="1260"/>
            <ac:spMk id="22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46808018" sldId="1260"/>
            <ac:spMk id="24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46808018" sldId="1260"/>
            <ac:spMk id="26" creationId="{53E5B1A8-3AC9-4BD1-9BBC-78CA94F2D1BA}"/>
          </ac:spMkLst>
        </pc:spChg>
      </pc:sldChg>
      <pc:sldChg chg="delSp modSp add del mod setBg delDesignElem modNotes">
        <pc:chgData name="ZHOU Xiaofang" userId="dcb1e142-4808-49be-8487-dd9176d266de" providerId="ADAL" clId="{1A172FD5-634B-F444-8057-041295FB4C7C}" dt="2024-01-18T14:20:37.756" v="340" actId="2696"/>
        <pc:sldMkLst>
          <pc:docMk/>
          <pc:sldMk cId="2582978081" sldId="1261"/>
        </pc:sldMkLst>
        <pc:spChg chg="mod">
          <ac:chgData name="ZHOU Xiaofang" userId="dcb1e142-4808-49be-8487-dd9176d266de" providerId="ADAL" clId="{1A172FD5-634B-F444-8057-041295FB4C7C}" dt="2024-01-18T13:48:44.924" v="55" actId="27636"/>
          <ac:spMkLst>
            <pc:docMk/>
            <pc:sldMk cId="2582978081" sldId="1261"/>
            <ac:spMk id="2" creationId="{7528607D-267F-C86E-5C86-69563B9E168C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582978081" sldId="1261"/>
            <ac:spMk id="15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582978081" sldId="1261"/>
            <ac:spMk id="16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582978081" sldId="1261"/>
            <ac:spMk id="17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582978081" sldId="1261"/>
            <ac:spMk id="19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582978081" sldId="1261"/>
            <ac:spMk id="21" creationId="{53E5B1A8-3AC9-4BD1-9BBC-78CA94F2D1BA}"/>
          </ac:spMkLst>
        </pc:spChg>
      </pc:sldChg>
      <pc:sldChg chg="delSp modSp add del mod setBg delDesignElem modNotes">
        <pc:chgData name="ZHOU Xiaofang" userId="dcb1e142-4808-49be-8487-dd9176d266de" providerId="ADAL" clId="{1A172FD5-634B-F444-8057-041295FB4C7C}" dt="2024-01-18T14:20:37.782" v="353" actId="2696"/>
        <pc:sldMkLst>
          <pc:docMk/>
          <pc:sldMk cId="1704046114" sldId="1262"/>
        </pc:sldMkLst>
        <pc:spChg chg="mod">
          <ac:chgData name="ZHOU Xiaofang" userId="dcb1e142-4808-49be-8487-dd9176d266de" providerId="ADAL" clId="{1A172FD5-634B-F444-8057-041295FB4C7C}" dt="2024-01-18T13:48:44.927" v="56" actId="27636"/>
          <ac:spMkLst>
            <pc:docMk/>
            <pc:sldMk cId="1704046114" sldId="1262"/>
            <ac:spMk id="13" creationId="{BEEF5853-16B7-6A23-5D8B-6471BDA81073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704046114" sldId="1262"/>
            <ac:spMk id="18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704046114" sldId="1262"/>
            <ac:spMk id="20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704046114" sldId="1262"/>
            <ac:spMk id="22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704046114" sldId="1262"/>
            <ac:spMk id="24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704046114" sldId="1262"/>
            <ac:spMk id="26" creationId="{53E5B1A8-3AC9-4BD1-9BBC-78CA94F2D1BA}"/>
          </ac:spMkLst>
        </pc:spChg>
      </pc:sldChg>
      <pc:sldChg chg="add del">
        <pc:chgData name="ZHOU Xiaofang" userId="dcb1e142-4808-49be-8487-dd9176d266de" providerId="ADAL" clId="{1A172FD5-634B-F444-8057-041295FB4C7C}" dt="2024-01-18T14:20:37.688" v="332" actId="2696"/>
        <pc:sldMkLst>
          <pc:docMk/>
          <pc:sldMk cId="4049216415" sldId="1263"/>
        </pc:sldMkLst>
      </pc:sldChg>
      <pc:sldChg chg="delSp add del setBg delDesignElem modNotes">
        <pc:chgData name="ZHOU Xiaofang" userId="dcb1e142-4808-49be-8487-dd9176d266de" providerId="ADAL" clId="{1A172FD5-634B-F444-8057-041295FB4C7C}" dt="2024-01-18T14:20:37.710" v="336" actId="2696"/>
        <pc:sldMkLst>
          <pc:docMk/>
          <pc:sldMk cId="1551235124" sldId="1264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551235124" sldId="1264"/>
            <ac:spMk id="20" creationId="{8D71EDA1-87BF-4D5D-AB79-F346FD19278A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551235124" sldId="1264"/>
            <ac:spMk id="21" creationId="{09588DA8-065E-4F6F-8EFD-43104AB2E0CF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551235124" sldId="1264"/>
            <ac:spMk id="22" creationId="{C4285719-470E-454C-AF62-8323075F1F5B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551235124" sldId="1264"/>
            <ac:spMk id="23" creationId="{CD9FE4EF-C4D8-49A0-B2FF-81D8DB7D8A24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551235124" sldId="1264"/>
            <ac:spMk id="24" creationId="{4300840D-0A0B-4512-BACA-B439D5B9C57C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551235124" sldId="1264"/>
            <ac:spMk id="25" creationId="{D2B78728-A580-49A7-84F9-6EF6F583ADE0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551235124" sldId="1264"/>
            <ac:spMk id="26" creationId="{38FAA1A1-D861-433F-88FA-1E9D6FD31D11}"/>
          </ac:spMkLst>
        </pc:spChg>
      </pc:sldChg>
      <pc:sldChg chg="delSp add del setBg delDesignElem modNotes">
        <pc:chgData name="ZHOU Xiaofang" userId="dcb1e142-4808-49be-8487-dd9176d266de" providerId="ADAL" clId="{1A172FD5-634B-F444-8057-041295FB4C7C}" dt="2024-01-18T14:20:37.711" v="337" actId="2696"/>
        <pc:sldMkLst>
          <pc:docMk/>
          <pc:sldMk cId="784787541" sldId="1265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784787541" sldId="1265"/>
            <ac:spMk id="1031" creationId="{A8384FB5-9ADC-4DDC-881B-597D56F5B15D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784787541" sldId="1265"/>
            <ac:spMk id="1033" creationId="{91E5A9A7-95C6-4F4F-B00E-C82E07FE62EF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784787541" sldId="1265"/>
            <ac:spMk id="1035" creationId="{D07DD2DE-F619-49DD-B5E7-03A290FF4ED1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784787541" sldId="1265"/>
            <ac:spMk id="1037" creationId="{85149191-5F60-4A28-AAFF-039F96B0F3EC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784787541" sldId="1265"/>
            <ac:spMk id="1039" creationId="{F8260ED5-17F7-4158-B241-D51DD4CF1B7E}"/>
          </ac:spMkLst>
        </pc:spChg>
      </pc:sldChg>
      <pc:sldChg chg="add del modNotes">
        <pc:chgData name="ZHOU Xiaofang" userId="dcb1e142-4808-49be-8487-dd9176d266de" providerId="ADAL" clId="{1A172FD5-634B-F444-8057-041295FB4C7C}" dt="2024-01-18T14:20:37.760" v="342" actId="2696"/>
        <pc:sldMkLst>
          <pc:docMk/>
          <pc:sldMk cId="631937799" sldId="1266"/>
        </pc:sldMkLst>
      </pc:sldChg>
      <pc:sldChg chg="delSp add del setBg delDesignElem">
        <pc:chgData name="ZHOU Xiaofang" userId="dcb1e142-4808-49be-8487-dd9176d266de" providerId="ADAL" clId="{1A172FD5-634B-F444-8057-041295FB4C7C}" dt="2024-01-18T14:20:37.813" v="357" actId="2696"/>
        <pc:sldMkLst>
          <pc:docMk/>
          <pc:sldMk cId="2747007225" sldId="1267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747007225" sldId="1267"/>
            <ac:spMk id="32" creationId="{A8384FB5-9ADC-4DDC-881B-597D56F5B15D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747007225" sldId="1267"/>
            <ac:spMk id="33" creationId="{91E5A9A7-95C6-4F4F-B00E-C82E07FE62EF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747007225" sldId="1267"/>
            <ac:spMk id="34" creationId="{D07DD2DE-F619-49DD-B5E7-03A290FF4ED1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747007225" sldId="1267"/>
            <ac:spMk id="35" creationId="{85149191-5F60-4A28-AAFF-039F96B0F3EC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747007225" sldId="1267"/>
            <ac:spMk id="36" creationId="{F8260ED5-17F7-4158-B241-D51DD4CF1B7E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0:37.781" v="352" actId="2696"/>
        <pc:sldMkLst>
          <pc:docMk/>
          <pc:sldMk cId="1228936268" sldId="1268"/>
        </pc:sldMkLst>
        <pc:spChg chg="mod">
          <ac:chgData name="ZHOU Xiaofang" userId="dcb1e142-4808-49be-8487-dd9176d266de" providerId="ADAL" clId="{1A172FD5-634B-F444-8057-041295FB4C7C}" dt="2024-01-18T13:48:44.932" v="57" actId="27636"/>
          <ac:spMkLst>
            <pc:docMk/>
            <pc:sldMk cId="1228936268" sldId="1268"/>
            <ac:spMk id="2" creationId="{5174401D-3683-33C0-0468-A2789DE367D8}"/>
          </ac:spMkLst>
        </pc:spChg>
      </pc:sldChg>
      <pc:sldChg chg="add del modNotes">
        <pc:chgData name="ZHOU Xiaofang" userId="dcb1e142-4808-49be-8487-dd9176d266de" providerId="ADAL" clId="{1A172FD5-634B-F444-8057-041295FB4C7C}" dt="2024-01-18T14:20:37.762" v="343" actId="2696"/>
        <pc:sldMkLst>
          <pc:docMk/>
          <pc:sldMk cId="246559456" sldId="1269"/>
        </pc:sldMkLst>
      </pc:sldChg>
      <pc:sldChg chg="delSp add del setBg delDesignElem">
        <pc:chgData name="ZHOU Xiaofang" userId="dcb1e142-4808-49be-8487-dd9176d266de" providerId="ADAL" clId="{1A172FD5-634B-F444-8057-041295FB4C7C}" dt="2024-01-18T14:20:37.689" v="333" actId="2696"/>
        <pc:sldMkLst>
          <pc:docMk/>
          <pc:sldMk cId="484589016" sldId="1270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84589016" sldId="1270"/>
            <ac:spMk id="13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84589016" sldId="1270"/>
            <ac:spMk id="21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84589016" sldId="1270"/>
            <ac:spMk id="22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84589016" sldId="1270"/>
            <ac:spMk id="23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84589016" sldId="1270"/>
            <ac:spMk id="24" creationId="{53E5B1A8-3AC9-4BD1-9BBC-78CA94F2D1BA}"/>
          </ac:spMkLst>
        </pc:spChg>
      </pc:sldChg>
      <pc:sldChg chg="delSp add del setBg delDesignElem">
        <pc:chgData name="ZHOU Xiaofang" userId="dcb1e142-4808-49be-8487-dd9176d266de" providerId="ADAL" clId="{1A172FD5-634B-F444-8057-041295FB4C7C}" dt="2024-01-18T14:20:37.755" v="339" actId="2696"/>
        <pc:sldMkLst>
          <pc:docMk/>
          <pc:sldMk cId="4024938233" sldId="1271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024938233" sldId="1271"/>
            <ac:spMk id="8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024938233" sldId="1271"/>
            <ac:spMk id="10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024938233" sldId="1271"/>
            <ac:spMk id="12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024938233" sldId="1271"/>
            <ac:spMk id="14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024938233" sldId="1271"/>
            <ac:spMk id="16" creationId="{53E5B1A8-3AC9-4BD1-9BBC-78CA94F2D1BA}"/>
          </ac:spMkLst>
        </pc:spChg>
      </pc:sldChg>
      <pc:sldChg chg="delSp add del setBg delDesignElem">
        <pc:chgData name="ZHOU Xiaofang" userId="dcb1e142-4808-49be-8487-dd9176d266de" providerId="ADAL" clId="{1A172FD5-634B-F444-8057-041295FB4C7C}" dt="2024-01-18T14:20:37.776" v="350" actId="2696"/>
        <pc:sldMkLst>
          <pc:docMk/>
          <pc:sldMk cId="858541735" sldId="1272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858541735" sldId="1272"/>
            <ac:spMk id="5" creationId="{1B15ED52-F352-441B-82BF-E0EA34836D08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858541735" sldId="1272"/>
            <ac:spMk id="6" creationId="{3B2E3793-BFE6-45A2-9B7B-E18844431C99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858541735" sldId="1272"/>
            <ac:spMk id="7" creationId="{BC4C4868-CB8F-4AF9-9CDB-8108F2C19B67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858541735" sldId="1272"/>
            <ac:spMk id="9" creationId="{375E0459-6403-40CD-989D-56A4407CA12E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858541735" sldId="1272"/>
            <ac:spMk id="11" creationId="{53E5B1A8-3AC9-4BD1-9BBC-78CA94F2D1BA}"/>
          </ac:spMkLst>
        </pc:spChg>
      </pc:sldChg>
      <pc:sldChg chg="add del">
        <pc:chgData name="ZHOU Xiaofang" userId="dcb1e142-4808-49be-8487-dd9176d266de" providerId="ADAL" clId="{1A172FD5-634B-F444-8057-041295FB4C7C}" dt="2024-01-18T14:20:37.708" v="335" actId="2696"/>
        <pc:sldMkLst>
          <pc:docMk/>
          <pc:sldMk cId="2772574183" sldId="1273"/>
        </pc:sldMkLst>
      </pc:sldChg>
      <pc:sldChg chg="delSp add del setBg delDesignElem">
        <pc:chgData name="ZHOU Xiaofang" userId="dcb1e142-4808-49be-8487-dd9176d266de" providerId="ADAL" clId="{1A172FD5-634B-F444-8057-041295FB4C7C}" dt="2024-01-18T14:20:37.773" v="348" actId="2696"/>
        <pc:sldMkLst>
          <pc:docMk/>
          <pc:sldMk cId="4074572272" sldId="1274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074572272" sldId="1274"/>
            <ac:spMk id="9" creationId="{BACC6370-2D7E-4714-9D71-7542949D7D5D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074572272" sldId="1274"/>
            <ac:spMk id="11" creationId="{F68B3F68-107C-434F-AA38-110D5EA91B85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074572272" sldId="1274"/>
            <ac:spMk id="13" creationId="{AAD0DBB9-1A4B-4391-81D4-CB19F9AB918A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4074572272" sldId="1274"/>
            <ac:spMk id="15" creationId="{063BBA22-50EA-4C4D-BE05-F1CE4E63AA56}"/>
          </ac:spMkLst>
        </pc:spChg>
      </pc:sldChg>
      <pc:sldChg chg="delSp add del setBg delDesignElem modNotes">
        <pc:chgData name="ZHOU Xiaofang" userId="dcb1e142-4808-49be-8487-dd9176d266de" providerId="ADAL" clId="{1A172FD5-634B-F444-8057-041295FB4C7C}" dt="2024-01-18T14:20:37.768" v="345" actId="2696"/>
        <pc:sldMkLst>
          <pc:docMk/>
          <pc:sldMk cId="1220509332" sldId="1275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220509332" sldId="1275"/>
            <ac:spMk id="9" creationId="{A8384FB5-9ADC-4DDC-881B-597D56F5B15D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220509332" sldId="1275"/>
            <ac:spMk id="11" creationId="{91E5A9A7-95C6-4F4F-B00E-C82E07FE62EF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220509332" sldId="1275"/>
            <ac:spMk id="13" creationId="{D07DD2DE-F619-49DD-B5E7-03A290FF4ED1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220509332" sldId="1275"/>
            <ac:spMk id="15" creationId="{85149191-5F60-4A28-AAFF-039F96B0F3EC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220509332" sldId="1275"/>
            <ac:spMk id="17" creationId="{F8260ED5-17F7-4158-B241-D51DD4CF1B7E}"/>
          </ac:spMkLst>
        </pc:spChg>
      </pc:sldChg>
      <pc:sldChg chg="delSp add del setBg delDesignElem">
        <pc:chgData name="ZHOU Xiaofang" userId="dcb1e142-4808-49be-8487-dd9176d266de" providerId="ADAL" clId="{1A172FD5-634B-F444-8057-041295FB4C7C}" dt="2024-01-18T14:20:37.769" v="346" actId="2696"/>
        <pc:sldMkLst>
          <pc:docMk/>
          <pc:sldMk cId="1689852272" sldId="1276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689852272" sldId="1276"/>
            <ac:spMk id="14" creationId="{4300840D-0A0B-4512-BACA-B439D5B9C57C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689852272" sldId="1276"/>
            <ac:spMk id="16" creationId="{D2B78728-A580-49A7-84F9-6EF6F583ADE0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689852272" sldId="1276"/>
            <ac:spMk id="18" creationId="{38FAA1A1-D861-433F-88FA-1E9D6FD31D11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689852272" sldId="1276"/>
            <ac:spMk id="20" creationId="{8D71EDA1-87BF-4D5D-AB79-F346FD19278A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689852272" sldId="1276"/>
            <ac:spMk id="22" creationId="{09588DA8-065E-4F6F-8EFD-43104AB2E0CF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689852272" sldId="1276"/>
            <ac:spMk id="23" creationId="{C4285719-470E-454C-AF62-8323075F1F5B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689852272" sldId="1276"/>
            <ac:spMk id="24" creationId="{CD9FE4EF-C4D8-49A0-B2FF-81D8DB7D8A24}"/>
          </ac:spMkLst>
        </pc:spChg>
      </pc:sldChg>
      <pc:sldChg chg="delSp add del setBg delDesignElem">
        <pc:chgData name="ZHOU Xiaofang" userId="dcb1e142-4808-49be-8487-dd9176d266de" providerId="ADAL" clId="{1A172FD5-634B-F444-8057-041295FB4C7C}" dt="2024-01-18T14:20:37.809" v="355" actId="2696"/>
        <pc:sldMkLst>
          <pc:docMk/>
          <pc:sldMk cId="2022437042" sldId="1277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022437042" sldId="1277"/>
            <ac:spMk id="8" creationId="{6F5A5072-7B47-4D32-B52A-4EBBF590B8A5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022437042" sldId="1277"/>
            <ac:spMk id="10" creationId="{9715DAF0-AE1B-46C9-8A6B-DB2AA05AB91D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022437042" sldId="1277"/>
            <ac:spMk id="12" creationId="{6016219D-510E-4184-9090-6D5578A87BD1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022437042" sldId="1277"/>
            <ac:spMk id="14" creationId="{AFF4A713-7B75-4B21-90D7-5AB19547C728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022437042" sldId="1277"/>
            <ac:spMk id="16" creationId="{DC631C0B-6DA6-4E57-8231-CE32B3434A7E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022437042" sldId="1277"/>
            <ac:spMk id="18" creationId="{C29501E6-A978-4A61-9689-9085AF97A53A}"/>
          </ac:spMkLst>
        </pc:spChg>
      </pc:sldChg>
      <pc:sldChg chg="add del">
        <pc:chgData name="ZHOU Xiaofang" userId="dcb1e142-4808-49be-8487-dd9176d266de" providerId="ADAL" clId="{1A172FD5-634B-F444-8057-041295FB4C7C}" dt="2024-01-18T14:20:37.811" v="356" actId="2696"/>
        <pc:sldMkLst>
          <pc:docMk/>
          <pc:sldMk cId="3842882961" sldId="1278"/>
        </pc:sldMkLst>
      </pc:sldChg>
      <pc:sldChg chg="delSp add del setBg delDesignElem modNotes">
        <pc:chgData name="ZHOU Xiaofang" userId="dcb1e142-4808-49be-8487-dd9176d266de" providerId="ADAL" clId="{1A172FD5-634B-F444-8057-041295FB4C7C}" dt="2024-01-18T14:20:37.818" v="358" actId="2696"/>
        <pc:sldMkLst>
          <pc:docMk/>
          <pc:sldMk cId="2095771610" sldId="1279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095771610" sldId="1279"/>
            <ac:spMk id="9" creationId="{53B021B3-DE93-4AB7-8A18-CF5F1CED88B8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095771610" sldId="1279"/>
            <ac:spMk id="11" creationId="{52D502E5-F6B4-4D58-B4AE-FC466FF15EE8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2095771610" sldId="1279"/>
            <ac:spMk id="13" creationId="{9DECDBF4-02B6-4BB4-B65B-B8107AD6A9E8}"/>
          </ac:spMkLst>
        </pc:spChg>
      </pc:sldChg>
      <pc:sldChg chg="delSp add del setBg delDesignElem">
        <pc:chgData name="ZHOU Xiaofang" userId="dcb1e142-4808-49be-8487-dd9176d266de" providerId="ADAL" clId="{1A172FD5-634B-F444-8057-041295FB4C7C}" dt="2024-01-18T14:20:37.834" v="361" actId="2696"/>
        <pc:sldMkLst>
          <pc:docMk/>
          <pc:sldMk cId="1846621874" sldId="1280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846621874" sldId="1280"/>
            <ac:spMk id="26" creationId="{09588DA8-065E-4F6F-8EFD-43104AB2E0CF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846621874" sldId="1280"/>
            <ac:spMk id="27" creationId="{C4285719-470E-454C-AF62-8323075F1F5B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846621874" sldId="1280"/>
            <ac:spMk id="28" creationId="{CD9FE4EF-C4D8-49A0-B2FF-81D8DB7D8A24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846621874" sldId="1280"/>
            <ac:spMk id="29" creationId="{4300840D-0A0B-4512-BACA-B439D5B9C57C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846621874" sldId="1280"/>
            <ac:spMk id="30" creationId="{D2B78728-A580-49A7-84F9-6EF6F583ADE0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846621874" sldId="1280"/>
            <ac:spMk id="31" creationId="{38FAA1A1-D861-433F-88FA-1E9D6FD31D11}"/>
          </ac:spMkLst>
        </pc:spChg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1846621874" sldId="1280"/>
            <ac:spMk id="32" creationId="{8D71EDA1-87BF-4D5D-AB79-F346FD19278A}"/>
          </ac:spMkLst>
        </pc:spChg>
      </pc:sldChg>
      <pc:sldChg chg="delSp add del setBg delDesignElem">
        <pc:chgData name="ZHOU Xiaofang" userId="dcb1e142-4808-49be-8487-dd9176d266de" providerId="ADAL" clId="{1A172FD5-634B-F444-8057-041295FB4C7C}" dt="2024-01-18T14:20:37.839" v="363" actId="2696"/>
        <pc:sldMkLst>
          <pc:docMk/>
          <pc:sldMk cId="303628551" sldId="1281"/>
        </pc:sldMkLst>
        <pc:spChg chg="del">
          <ac:chgData name="ZHOU Xiaofang" userId="dcb1e142-4808-49be-8487-dd9176d266de" providerId="ADAL" clId="{1A172FD5-634B-F444-8057-041295FB4C7C}" dt="2024-01-18T13:48:44.839" v="53"/>
          <ac:spMkLst>
            <pc:docMk/>
            <pc:sldMk cId="303628551" sldId="1281"/>
            <ac:spMk id="22" creationId="{B50AB553-2A96-4A92-96F2-93548E096954}"/>
          </ac:spMkLst>
        </pc:spChg>
      </pc:sldChg>
      <pc:sldChg chg="add del">
        <pc:chgData name="ZHOU Xiaofang" userId="dcb1e142-4808-49be-8487-dd9176d266de" providerId="ADAL" clId="{1A172FD5-634B-F444-8057-041295FB4C7C}" dt="2024-01-18T14:20:37.771" v="347" actId="2696"/>
        <pc:sldMkLst>
          <pc:docMk/>
          <pc:sldMk cId="3807788769" sldId="1282"/>
        </pc:sldMkLst>
      </pc:sldChg>
      <pc:sldChg chg="add del">
        <pc:chgData name="ZHOU Xiaofang" userId="dcb1e142-4808-49be-8487-dd9176d266de" providerId="ADAL" clId="{1A172FD5-634B-F444-8057-041295FB4C7C}" dt="2024-01-18T14:10:11.874" v="160" actId="2696"/>
        <pc:sldMkLst>
          <pc:docMk/>
          <pc:sldMk cId="856434941" sldId="1283"/>
        </pc:sldMkLst>
      </pc:sldChg>
      <pc:sldChg chg="modSp add mod">
        <pc:chgData name="ZHOU Xiaofang" userId="dcb1e142-4808-49be-8487-dd9176d266de" providerId="ADAL" clId="{1A172FD5-634B-F444-8057-041295FB4C7C}" dt="2024-01-19T15:56:15.360" v="2440" actId="20577"/>
        <pc:sldMkLst>
          <pc:docMk/>
          <pc:sldMk cId="2501273159" sldId="1283"/>
        </pc:sldMkLst>
        <pc:spChg chg="mod">
          <ac:chgData name="ZHOU Xiaofang" userId="dcb1e142-4808-49be-8487-dd9176d266de" providerId="ADAL" clId="{1A172FD5-634B-F444-8057-041295FB4C7C}" dt="2024-01-19T12:11:23.872" v="598" actId="20577"/>
          <ac:spMkLst>
            <pc:docMk/>
            <pc:sldMk cId="2501273159" sldId="1283"/>
            <ac:spMk id="2" creationId="{2A84B9E0-77B0-60A7-009A-CF44CFBF4796}"/>
          </ac:spMkLst>
        </pc:spChg>
        <pc:spChg chg="mod">
          <ac:chgData name="ZHOU Xiaofang" userId="dcb1e142-4808-49be-8487-dd9176d266de" providerId="ADAL" clId="{1A172FD5-634B-F444-8057-041295FB4C7C}" dt="2024-01-19T15:56:15.360" v="2440" actId="20577"/>
          <ac:spMkLst>
            <pc:docMk/>
            <pc:sldMk cId="2501273159" sldId="1283"/>
            <ac:spMk id="9" creationId="{BF5698B1-A9A9-C2BC-F30C-B4F1AED8EAF5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2:13.240" v="476" actId="2696"/>
        <pc:sldMkLst>
          <pc:docMk/>
          <pc:sldMk cId="0" sldId="1284"/>
        </pc:sldMkLst>
        <pc:spChg chg="mod">
          <ac:chgData name="ZHOU Xiaofang" userId="dcb1e142-4808-49be-8487-dd9176d266de" providerId="ADAL" clId="{1A172FD5-634B-F444-8057-041295FB4C7C}" dt="2024-01-18T14:21:08.153" v="396" actId="27636"/>
          <ac:spMkLst>
            <pc:docMk/>
            <pc:sldMk cId="0" sldId="1284"/>
            <ac:spMk id="85" creationId="{00000000-0000-0000-0000-000000000000}"/>
          </ac:spMkLst>
        </pc:spChg>
        <pc:spChg chg="mod">
          <ac:chgData name="ZHOU Xiaofang" userId="dcb1e142-4808-49be-8487-dd9176d266de" providerId="ADAL" clId="{1A172FD5-634B-F444-8057-041295FB4C7C}" dt="2024-01-18T14:21:08.152" v="395" actId="27636"/>
          <ac:spMkLst>
            <pc:docMk/>
            <pc:sldMk cId="0" sldId="1284"/>
            <ac:spMk id="86" creationId="{00000000-0000-0000-0000-000000000000}"/>
          </ac:spMkLst>
        </pc:spChg>
      </pc:sldChg>
      <pc:sldChg chg="addSp delSp modSp add mod modClrScheme chgLayout">
        <pc:chgData name="ZHOU Xiaofang" userId="dcb1e142-4808-49be-8487-dd9176d266de" providerId="ADAL" clId="{1A172FD5-634B-F444-8057-041295FB4C7C}" dt="2024-01-19T15:57:00.261" v="2460" actId="20577"/>
        <pc:sldMkLst>
          <pc:docMk/>
          <pc:sldMk cId="0" sldId="1285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0" sldId="1285"/>
            <ac:spMk id="2" creationId="{92B0B5EB-5FC5-249D-DD46-3CFE63D10742}"/>
          </ac:spMkLst>
        </pc:spChg>
        <pc:spChg chg="mod ord">
          <ac:chgData name="ZHOU Xiaofang" userId="dcb1e142-4808-49be-8487-dd9176d266de" providerId="ADAL" clId="{1A172FD5-634B-F444-8057-041295FB4C7C}" dt="2024-01-19T15:40:46.757" v="1834" actId="700"/>
          <ac:spMkLst>
            <pc:docMk/>
            <pc:sldMk cId="0" sldId="1285"/>
            <ac:spMk id="91" creationId="{00000000-0000-0000-0000-000000000000}"/>
          </ac:spMkLst>
        </pc:spChg>
        <pc:spChg chg="mod ord">
          <ac:chgData name="ZHOU Xiaofang" userId="dcb1e142-4808-49be-8487-dd9176d266de" providerId="ADAL" clId="{1A172FD5-634B-F444-8057-041295FB4C7C}" dt="2024-01-19T15:57:00.261" v="2460" actId="20577"/>
          <ac:spMkLst>
            <pc:docMk/>
            <pc:sldMk cId="0" sldId="1285"/>
            <ac:spMk id="92" creationId="{00000000-0000-0000-0000-000000000000}"/>
          </ac:spMkLst>
        </pc:spChg>
      </pc:sldChg>
      <pc:sldChg chg="addSp delSp modSp add mod">
        <pc:chgData name="ZHOU Xiaofang" userId="dcb1e142-4808-49be-8487-dd9176d266de" providerId="ADAL" clId="{1A172FD5-634B-F444-8057-041295FB4C7C}" dt="2024-01-19T15:36:13.900" v="1815" actId="20577"/>
        <pc:sldMkLst>
          <pc:docMk/>
          <pc:sldMk cId="0" sldId="1286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0" sldId="1286"/>
            <ac:spMk id="2" creationId="{3694543C-3A45-D33C-6990-E77E82D6EBFD}"/>
          </ac:spMkLst>
        </pc:spChg>
        <pc:spChg chg="mod">
          <ac:chgData name="ZHOU Xiaofang" userId="dcb1e142-4808-49be-8487-dd9176d266de" providerId="ADAL" clId="{1A172FD5-634B-F444-8057-041295FB4C7C}" dt="2024-01-19T15:35:47.357" v="1804" actId="207"/>
          <ac:spMkLst>
            <pc:docMk/>
            <pc:sldMk cId="0" sldId="1286"/>
            <ac:spMk id="97" creationId="{00000000-0000-0000-0000-000000000000}"/>
          </ac:spMkLst>
        </pc:spChg>
        <pc:spChg chg="mod">
          <ac:chgData name="ZHOU Xiaofang" userId="dcb1e142-4808-49be-8487-dd9176d266de" providerId="ADAL" clId="{1A172FD5-634B-F444-8057-041295FB4C7C}" dt="2024-01-19T15:36:13.900" v="1815" actId="20577"/>
          <ac:spMkLst>
            <pc:docMk/>
            <pc:sldMk cId="0" sldId="1286"/>
            <ac:spMk id="98" creationId="{00000000-0000-0000-0000-000000000000}"/>
          </ac:spMkLst>
        </pc:spChg>
      </pc:sldChg>
      <pc:sldChg chg="addSp delSp modSp add del mod">
        <pc:chgData name="ZHOU Xiaofang" userId="dcb1e142-4808-49be-8487-dd9176d266de" providerId="ADAL" clId="{1A172FD5-634B-F444-8057-041295FB4C7C}" dt="2024-01-19T15:36:40.935" v="1816" actId="2696"/>
        <pc:sldMkLst>
          <pc:docMk/>
          <pc:sldMk cId="0" sldId="1287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0" sldId="1287"/>
            <ac:spMk id="2" creationId="{C3BD894A-8120-81EC-2962-F307320DD7F4}"/>
          </ac:spMkLst>
        </pc:spChg>
        <pc:spChg chg="mod">
          <ac:chgData name="ZHOU Xiaofang" userId="dcb1e142-4808-49be-8487-dd9176d266de" providerId="ADAL" clId="{1A172FD5-634B-F444-8057-041295FB4C7C}" dt="2024-01-18T14:21:08.165" v="399" actId="27636"/>
          <ac:spMkLst>
            <pc:docMk/>
            <pc:sldMk cId="0" sldId="1287"/>
            <ac:spMk id="103" creationId="{00000000-0000-0000-0000-000000000000}"/>
          </ac:spMkLst>
        </pc:spChg>
      </pc:sldChg>
      <pc:sldChg chg="addSp delSp modSp add mod">
        <pc:chgData name="ZHOU Xiaofang" userId="dcb1e142-4808-49be-8487-dd9176d266de" providerId="ADAL" clId="{1A172FD5-634B-F444-8057-041295FB4C7C}" dt="2024-01-19T15:38:03.700" v="1825" actId="207"/>
        <pc:sldMkLst>
          <pc:docMk/>
          <pc:sldMk cId="0" sldId="1288"/>
        </pc:sldMkLst>
        <pc:spChg chg="add del mod">
          <ac:chgData name="ZHOU Xiaofang" userId="dcb1e142-4808-49be-8487-dd9176d266de" providerId="ADAL" clId="{1A172FD5-634B-F444-8057-041295FB4C7C}" dt="2024-01-19T14:36:20.432" v="763"/>
          <ac:spMkLst>
            <pc:docMk/>
            <pc:sldMk cId="0" sldId="1288"/>
            <ac:spMk id="3" creationId="{FFEED12E-AFBC-DEA4-0F40-5D778B95C3F3}"/>
          </ac:spMkLst>
        </pc:spChg>
        <pc:spChg chg="mod">
          <ac:chgData name="ZHOU Xiaofang" userId="dcb1e142-4808-49be-8487-dd9176d266de" providerId="ADAL" clId="{1A172FD5-634B-F444-8057-041295FB4C7C}" dt="2024-01-19T15:38:03.700" v="1825" actId="207"/>
          <ac:spMkLst>
            <pc:docMk/>
            <pc:sldMk cId="0" sldId="1288"/>
            <ac:spMk id="133" creationId="{00000000-0000-0000-0000-000000000000}"/>
          </ac:spMkLst>
        </pc:spChg>
      </pc:sldChg>
      <pc:sldChg chg="add del">
        <pc:chgData name="ZHOU Xiaofang" userId="dcb1e142-4808-49be-8487-dd9176d266de" providerId="ADAL" clId="{1A172FD5-634B-F444-8057-041295FB4C7C}" dt="2024-01-18T14:21:47.992" v="438" actId="2696"/>
        <pc:sldMkLst>
          <pc:docMk/>
          <pc:sldMk cId="109857222" sldId="1289"/>
        </pc:sldMkLst>
      </pc:sldChg>
      <pc:sldChg chg="modSp add mod">
        <pc:chgData name="ZHOU Xiaofang" userId="dcb1e142-4808-49be-8487-dd9176d266de" providerId="ADAL" clId="{1A172FD5-634B-F444-8057-041295FB4C7C}" dt="2024-01-19T15:56:26.421" v="2451" actId="20577"/>
        <pc:sldMkLst>
          <pc:docMk/>
          <pc:sldMk cId="2127443569" sldId="1289"/>
        </pc:sldMkLst>
        <pc:spChg chg="mod">
          <ac:chgData name="ZHOU Xiaofang" userId="dcb1e142-4808-49be-8487-dd9176d266de" providerId="ADAL" clId="{1A172FD5-634B-F444-8057-041295FB4C7C}" dt="2024-01-19T12:11:43.651" v="606" actId="20577"/>
          <ac:spMkLst>
            <pc:docMk/>
            <pc:sldMk cId="2127443569" sldId="1289"/>
            <ac:spMk id="2" creationId="{43B0C019-E3FB-8625-7F21-81CE88E967BD}"/>
          </ac:spMkLst>
        </pc:spChg>
        <pc:spChg chg="mod">
          <ac:chgData name="ZHOU Xiaofang" userId="dcb1e142-4808-49be-8487-dd9176d266de" providerId="ADAL" clId="{1A172FD5-634B-F444-8057-041295FB4C7C}" dt="2024-01-19T15:56:26.421" v="2451" actId="20577"/>
          <ac:spMkLst>
            <pc:docMk/>
            <pc:sldMk cId="2127443569" sldId="1289"/>
            <ac:spMk id="9" creationId="{F261FC77-3F0E-1E1F-43DF-3B2507866271}"/>
          </ac:spMkLst>
        </pc:spChg>
      </pc:sldChg>
      <pc:sldChg chg="new del">
        <pc:chgData name="ZHOU Xiaofang" userId="dcb1e142-4808-49be-8487-dd9176d266de" providerId="ADAL" clId="{1A172FD5-634B-F444-8057-041295FB4C7C}" dt="2024-01-19T04:34:26.750" v="480" actId="2696"/>
        <pc:sldMkLst>
          <pc:docMk/>
          <pc:sldMk cId="2567151036" sldId="1290"/>
        </pc:sldMkLst>
      </pc:sldChg>
      <pc:sldChg chg="add del">
        <pc:chgData name="ZHOU Xiaofang" userId="dcb1e142-4808-49be-8487-dd9176d266de" providerId="ADAL" clId="{1A172FD5-634B-F444-8057-041295FB4C7C}" dt="2024-01-18T14:21:47.996" v="440" actId="2696"/>
        <pc:sldMkLst>
          <pc:docMk/>
          <pc:sldMk cId="2769738558" sldId="1290"/>
        </pc:sldMkLst>
      </pc:sldChg>
      <pc:sldChg chg="addSp delSp modSp add mod modShow modNotesTx">
        <pc:chgData name="ZHOU Xiaofang" userId="dcb1e142-4808-49be-8487-dd9176d266de" providerId="ADAL" clId="{1A172FD5-634B-F444-8057-041295FB4C7C}" dt="2024-01-20T02:40:33.021" v="2618" actId="729"/>
        <pc:sldMkLst>
          <pc:docMk/>
          <pc:sldMk cId="0" sldId="1291"/>
        </pc:sldMkLst>
        <pc:spChg chg="add del mod">
          <ac:chgData name="ZHOU Xiaofang" userId="dcb1e142-4808-49be-8487-dd9176d266de" providerId="ADAL" clId="{1A172FD5-634B-F444-8057-041295FB4C7C}" dt="2024-01-19T04:43:08.293" v="565" actId="14100"/>
          <ac:spMkLst>
            <pc:docMk/>
            <pc:sldMk cId="0" sldId="1291"/>
            <ac:spMk id="2" creationId="{D710CBF2-E21C-F678-270D-ED4A032808CF}"/>
          </ac:spMkLst>
        </pc:spChg>
        <pc:spChg chg="mod">
          <ac:chgData name="ZHOU Xiaofang" userId="dcb1e142-4808-49be-8487-dd9176d266de" providerId="ADAL" clId="{1A172FD5-634B-F444-8057-041295FB4C7C}" dt="2024-01-19T04:39:59.176" v="530" actId="20577"/>
          <ac:spMkLst>
            <pc:docMk/>
            <pc:sldMk cId="0" sldId="1291"/>
            <ac:spMk id="4" creationId="{2C5FE321-C56A-9A08-5EF8-C63F5BC98C80}"/>
          </ac:spMkLst>
        </pc:spChg>
        <pc:spChg chg="mod">
          <ac:chgData name="ZHOU Xiaofang" userId="dcb1e142-4808-49be-8487-dd9176d266de" providerId="ADAL" clId="{1A172FD5-634B-F444-8057-041295FB4C7C}" dt="2024-01-19T04:34:53.513" v="483" actId="1076"/>
          <ac:spMkLst>
            <pc:docMk/>
            <pc:sldMk cId="0" sldId="1291"/>
            <ac:spMk id="5" creationId="{BBDBF334-38AC-C478-207D-49EDA5B2DD37}"/>
          </ac:spMkLst>
        </pc:spChg>
        <pc:spChg chg="mod">
          <ac:chgData name="ZHOU Xiaofang" userId="dcb1e142-4808-49be-8487-dd9176d266de" providerId="ADAL" clId="{1A172FD5-634B-F444-8057-041295FB4C7C}" dt="2024-01-19T04:34:53.513" v="483" actId="1076"/>
          <ac:spMkLst>
            <pc:docMk/>
            <pc:sldMk cId="0" sldId="1291"/>
            <ac:spMk id="6" creationId="{5B7FFC9D-0131-62B5-44E4-35B26817A248}"/>
          </ac:spMkLst>
        </pc:spChg>
        <pc:spChg chg="add del mod">
          <ac:chgData name="ZHOU Xiaofang" userId="dcb1e142-4808-49be-8487-dd9176d266de" providerId="ADAL" clId="{1A172FD5-634B-F444-8057-041295FB4C7C}" dt="2024-01-19T04:34:54.744" v="484" actId="478"/>
          <ac:spMkLst>
            <pc:docMk/>
            <pc:sldMk cId="0" sldId="1291"/>
            <ac:spMk id="7" creationId="{0453C417-F21C-4F15-9C81-099D6F2D1280}"/>
          </ac:spMkLst>
        </pc:spChg>
        <pc:spChg chg="add del mod">
          <ac:chgData name="ZHOU Xiaofang" userId="dcb1e142-4808-49be-8487-dd9176d266de" providerId="ADAL" clId="{1A172FD5-634B-F444-8057-041295FB4C7C}" dt="2024-01-19T04:34:54.744" v="484" actId="478"/>
          <ac:spMkLst>
            <pc:docMk/>
            <pc:sldMk cId="0" sldId="1291"/>
            <ac:spMk id="8" creationId="{163B0D6E-E3F5-5237-5AE9-110D4606CC8C}"/>
          </ac:spMkLst>
        </pc:spChg>
        <pc:spChg chg="add del mod">
          <ac:chgData name="ZHOU Xiaofang" userId="dcb1e142-4808-49be-8487-dd9176d266de" providerId="ADAL" clId="{1A172FD5-634B-F444-8057-041295FB4C7C}" dt="2024-01-19T04:34:54.744" v="484" actId="478"/>
          <ac:spMkLst>
            <pc:docMk/>
            <pc:sldMk cId="0" sldId="1291"/>
            <ac:spMk id="10" creationId="{36CA264D-1BC2-3299-061A-9C415EE845CC}"/>
          </ac:spMkLst>
        </pc:spChg>
        <pc:spChg chg="mod">
          <ac:chgData name="ZHOU Xiaofang" userId="dcb1e142-4808-49be-8487-dd9176d266de" providerId="ADAL" clId="{1A172FD5-634B-F444-8057-041295FB4C7C}" dt="2024-01-19T04:35:36.449" v="488" actId="1076"/>
          <ac:spMkLst>
            <pc:docMk/>
            <pc:sldMk cId="0" sldId="1291"/>
            <ac:spMk id="12" creationId="{0294ABD4-E5A5-73BA-40A6-178923EC2F4F}"/>
          </ac:spMkLst>
        </pc:spChg>
        <pc:spChg chg="mod">
          <ac:chgData name="ZHOU Xiaofang" userId="dcb1e142-4808-49be-8487-dd9176d266de" providerId="ADAL" clId="{1A172FD5-634B-F444-8057-041295FB4C7C}" dt="2024-01-19T04:35:36.449" v="488" actId="1076"/>
          <ac:spMkLst>
            <pc:docMk/>
            <pc:sldMk cId="0" sldId="1291"/>
            <ac:spMk id="13" creationId="{3FDEAF3C-82D7-C970-C6BD-14A68FFF1073}"/>
          </ac:spMkLst>
        </pc:spChg>
        <pc:spChg chg="add mod">
          <ac:chgData name="ZHOU Xiaofang" userId="dcb1e142-4808-49be-8487-dd9176d266de" providerId="ADAL" clId="{1A172FD5-634B-F444-8057-041295FB4C7C}" dt="2024-01-19T04:44:33.829" v="567" actId="1076"/>
          <ac:spMkLst>
            <pc:docMk/>
            <pc:sldMk cId="0" sldId="1291"/>
            <ac:spMk id="14" creationId="{FB3415BA-1FA0-C16D-7D56-CEDE8B2B9285}"/>
          </ac:spMkLst>
        </pc:spChg>
        <pc:spChg chg="add mod">
          <ac:chgData name="ZHOU Xiaofang" userId="dcb1e142-4808-49be-8487-dd9176d266de" providerId="ADAL" clId="{1A172FD5-634B-F444-8057-041295FB4C7C}" dt="2024-01-19T04:44:33.829" v="567" actId="1076"/>
          <ac:spMkLst>
            <pc:docMk/>
            <pc:sldMk cId="0" sldId="1291"/>
            <ac:spMk id="15" creationId="{DC846E57-0CF4-C417-405A-184E90F871C3}"/>
          </ac:spMkLst>
        </pc:spChg>
        <pc:spChg chg="add del mod">
          <ac:chgData name="ZHOU Xiaofang" userId="dcb1e142-4808-49be-8487-dd9176d266de" providerId="ADAL" clId="{1A172FD5-634B-F444-8057-041295FB4C7C}" dt="2024-01-19T04:38:51.979" v="510" actId="478"/>
          <ac:spMkLst>
            <pc:docMk/>
            <pc:sldMk cId="0" sldId="1291"/>
            <ac:spMk id="16" creationId="{EB6EAFD7-CF38-FD06-4CD5-28937A7CF7FE}"/>
          </ac:spMkLst>
        </pc:spChg>
        <pc:spChg chg="add mod">
          <ac:chgData name="ZHOU Xiaofang" userId="dcb1e142-4808-49be-8487-dd9176d266de" providerId="ADAL" clId="{1A172FD5-634B-F444-8057-041295FB4C7C}" dt="2024-01-19T04:42:53.215" v="563" actId="20577"/>
          <ac:spMkLst>
            <pc:docMk/>
            <pc:sldMk cId="0" sldId="1291"/>
            <ac:spMk id="22" creationId="{C00DCA99-ABC5-1A27-D7FC-C769CA8AADD3}"/>
          </ac:spMkLst>
        </pc:spChg>
        <pc:spChg chg="mod">
          <ac:chgData name="ZHOU Xiaofang" userId="dcb1e142-4808-49be-8487-dd9176d266de" providerId="ADAL" clId="{1A172FD5-634B-F444-8057-041295FB4C7C}" dt="2024-01-19T04:36:37.481" v="492" actId="14100"/>
          <ac:spMkLst>
            <pc:docMk/>
            <pc:sldMk cId="0" sldId="1291"/>
            <ac:spMk id="166" creationId="{00000000-0000-0000-0000-000000000000}"/>
          </ac:spMkLst>
        </pc:spChg>
        <pc:spChg chg="mod">
          <ac:chgData name="ZHOU Xiaofang" userId="dcb1e142-4808-49be-8487-dd9176d266de" providerId="ADAL" clId="{1A172FD5-634B-F444-8057-041295FB4C7C}" dt="2024-01-19T04:36:37.481" v="492" actId="14100"/>
          <ac:spMkLst>
            <pc:docMk/>
            <pc:sldMk cId="0" sldId="1291"/>
            <ac:spMk id="167" creationId="{00000000-0000-0000-0000-000000000000}"/>
          </ac:spMkLst>
        </pc:spChg>
        <pc:spChg chg="mod">
          <ac:chgData name="ZHOU Xiaofang" userId="dcb1e142-4808-49be-8487-dd9176d266de" providerId="ADAL" clId="{1A172FD5-634B-F444-8057-041295FB4C7C}" dt="2024-01-19T04:41:55.824" v="545" actId="1076"/>
          <ac:spMkLst>
            <pc:docMk/>
            <pc:sldMk cId="0" sldId="1291"/>
            <ac:spMk id="168" creationId="{00000000-0000-0000-0000-000000000000}"/>
          </ac:spMkLst>
        </pc:spChg>
        <pc:spChg chg="mod">
          <ac:chgData name="ZHOU Xiaofang" userId="dcb1e142-4808-49be-8487-dd9176d266de" providerId="ADAL" clId="{1A172FD5-634B-F444-8057-041295FB4C7C}" dt="2024-01-19T04:36:18.538" v="490" actId="1076"/>
          <ac:spMkLst>
            <pc:docMk/>
            <pc:sldMk cId="0" sldId="1291"/>
            <ac:spMk id="172" creationId="{00000000-0000-0000-0000-000000000000}"/>
          </ac:spMkLst>
        </pc:spChg>
        <pc:spChg chg="mod">
          <ac:chgData name="ZHOU Xiaofang" userId="dcb1e142-4808-49be-8487-dd9176d266de" providerId="ADAL" clId="{1A172FD5-634B-F444-8057-041295FB4C7C}" dt="2024-01-19T04:36:18.538" v="490" actId="1076"/>
          <ac:spMkLst>
            <pc:docMk/>
            <pc:sldMk cId="0" sldId="1291"/>
            <ac:spMk id="173" creationId="{00000000-0000-0000-0000-000000000000}"/>
          </ac:spMkLst>
        </pc:spChg>
        <pc:spChg chg="mod">
          <ac:chgData name="ZHOU Xiaofang" userId="dcb1e142-4808-49be-8487-dd9176d266de" providerId="ADAL" clId="{1A172FD5-634B-F444-8057-041295FB4C7C}" dt="2024-01-19T04:36:37.481" v="492" actId="14100"/>
          <ac:spMkLst>
            <pc:docMk/>
            <pc:sldMk cId="0" sldId="1291"/>
            <ac:spMk id="175" creationId="{00000000-0000-0000-0000-000000000000}"/>
          </ac:spMkLst>
        </pc:spChg>
        <pc:spChg chg="mod">
          <ac:chgData name="ZHOU Xiaofang" userId="dcb1e142-4808-49be-8487-dd9176d266de" providerId="ADAL" clId="{1A172FD5-634B-F444-8057-041295FB4C7C}" dt="2024-01-19T04:43:53.019" v="566" actId="20577"/>
          <ac:spMkLst>
            <pc:docMk/>
            <pc:sldMk cId="0" sldId="1291"/>
            <ac:spMk id="180" creationId="{00000000-0000-0000-0000-000000000000}"/>
          </ac:spMkLst>
        </pc:spChg>
        <pc:spChg chg="mod">
          <ac:chgData name="ZHOU Xiaofang" userId="dcb1e142-4808-49be-8487-dd9176d266de" providerId="ADAL" clId="{1A172FD5-634B-F444-8057-041295FB4C7C}" dt="2024-01-19T04:44:33.829" v="567" actId="1076"/>
          <ac:spMkLst>
            <pc:docMk/>
            <pc:sldMk cId="0" sldId="1291"/>
            <ac:spMk id="181" creationId="{00000000-0000-0000-0000-000000000000}"/>
          </ac:spMkLst>
        </pc:spChg>
        <pc:spChg chg="mod">
          <ac:chgData name="ZHOU Xiaofang" userId="dcb1e142-4808-49be-8487-dd9176d266de" providerId="ADAL" clId="{1A172FD5-634B-F444-8057-041295FB4C7C}" dt="2024-01-19T04:42:07.881" v="547" actId="1076"/>
          <ac:spMkLst>
            <pc:docMk/>
            <pc:sldMk cId="0" sldId="1291"/>
            <ac:spMk id="183" creationId="{00000000-0000-0000-0000-000000000000}"/>
          </ac:spMkLst>
        </pc:spChg>
        <pc:grpChg chg="add del mod">
          <ac:chgData name="ZHOU Xiaofang" userId="dcb1e142-4808-49be-8487-dd9176d266de" providerId="ADAL" clId="{1A172FD5-634B-F444-8057-041295FB4C7C}" dt="2024-01-19T04:34:54.744" v="484" actId="478"/>
          <ac:grpSpMkLst>
            <pc:docMk/>
            <pc:sldMk cId="0" sldId="1291"/>
            <ac:grpSpMk id="3" creationId="{C818F242-BBAA-CEC6-0D09-B46AD27F0138}"/>
          </ac:grpSpMkLst>
        </pc:grpChg>
        <pc:grpChg chg="add mod">
          <ac:chgData name="ZHOU Xiaofang" userId="dcb1e142-4808-49be-8487-dd9176d266de" providerId="ADAL" clId="{1A172FD5-634B-F444-8057-041295FB4C7C}" dt="2024-01-19T04:44:33.829" v="567" actId="1076"/>
          <ac:grpSpMkLst>
            <pc:docMk/>
            <pc:sldMk cId="0" sldId="1291"/>
            <ac:grpSpMk id="11" creationId="{39FB43A2-1381-EE62-F122-7F05CCC72585}"/>
          </ac:grpSpMkLst>
        </pc:grpChg>
        <pc:grpChg chg="mod">
          <ac:chgData name="ZHOU Xiaofang" userId="dcb1e142-4808-49be-8487-dd9176d266de" providerId="ADAL" clId="{1A172FD5-634B-F444-8057-041295FB4C7C}" dt="2024-01-19T04:36:37.481" v="492" actId="14100"/>
          <ac:grpSpMkLst>
            <pc:docMk/>
            <pc:sldMk cId="0" sldId="1291"/>
            <ac:grpSpMk id="165" creationId="{00000000-0000-0000-0000-000000000000}"/>
          </ac:grpSpMkLst>
        </pc:grpChg>
        <pc:grpChg chg="mod">
          <ac:chgData name="ZHOU Xiaofang" userId="dcb1e142-4808-49be-8487-dd9176d266de" providerId="ADAL" clId="{1A172FD5-634B-F444-8057-041295FB4C7C}" dt="2024-01-19T04:42:02.369" v="546" actId="14100"/>
          <ac:grpSpMkLst>
            <pc:docMk/>
            <pc:sldMk cId="0" sldId="1291"/>
            <ac:grpSpMk id="171" creationId="{00000000-0000-0000-0000-000000000000}"/>
          </ac:grpSpMkLst>
        </pc:grpChg>
        <pc:picChg chg="add del mod">
          <ac:chgData name="ZHOU Xiaofang" userId="dcb1e142-4808-49be-8487-dd9176d266de" providerId="ADAL" clId="{1A172FD5-634B-F444-8057-041295FB4C7C}" dt="2024-01-19T04:34:54.744" v="484" actId="478"/>
          <ac:picMkLst>
            <pc:docMk/>
            <pc:sldMk cId="0" sldId="1291"/>
            <ac:picMk id="9" creationId="{7110AE51-B945-4B0D-1B5D-8D65EB055A88}"/>
          </ac:picMkLst>
        </pc:picChg>
        <pc:picChg chg="add del mod">
          <ac:chgData name="ZHOU Xiaofang" userId="dcb1e142-4808-49be-8487-dd9176d266de" providerId="ADAL" clId="{1A172FD5-634B-F444-8057-041295FB4C7C}" dt="2024-01-19T04:37:18.520" v="497" actId="478"/>
          <ac:picMkLst>
            <pc:docMk/>
            <pc:sldMk cId="0" sldId="1291"/>
            <ac:picMk id="17" creationId="{A6ABCB9E-8EA4-CDD8-51CA-3046B4319B52}"/>
          </ac:picMkLst>
        </pc:picChg>
        <pc:picChg chg="add mod">
          <ac:chgData name="ZHOU Xiaofang" userId="dcb1e142-4808-49be-8487-dd9176d266de" providerId="ADAL" clId="{1A172FD5-634B-F444-8057-041295FB4C7C}" dt="2024-01-19T04:44:33.829" v="567" actId="1076"/>
          <ac:picMkLst>
            <pc:docMk/>
            <pc:sldMk cId="0" sldId="1291"/>
            <ac:picMk id="19" creationId="{C88618BA-9890-FE39-4700-CCC069A6B730}"/>
          </ac:picMkLst>
        </pc:picChg>
        <pc:picChg chg="add mod">
          <ac:chgData name="ZHOU Xiaofang" userId="dcb1e142-4808-49be-8487-dd9176d266de" providerId="ADAL" clId="{1A172FD5-634B-F444-8057-041295FB4C7C}" dt="2024-01-19T04:41:20.364" v="542" actId="1076"/>
          <ac:picMkLst>
            <pc:docMk/>
            <pc:sldMk cId="0" sldId="1291"/>
            <ac:picMk id="21" creationId="{1D608040-9B4E-59AF-5C20-39BC2EC27CE7}"/>
          </ac:picMkLst>
        </pc:picChg>
        <pc:picChg chg="mod">
          <ac:chgData name="ZHOU Xiaofang" userId="dcb1e142-4808-49be-8487-dd9176d266de" providerId="ADAL" clId="{1A172FD5-634B-F444-8057-041295FB4C7C}" dt="2024-01-19T04:38:19.546" v="505" actId="14100"/>
          <ac:picMkLst>
            <pc:docMk/>
            <pc:sldMk cId="0" sldId="1291"/>
            <ac:picMk id="1026" creationId="{7B8FFA8F-B8EB-0481-F8AD-71A34A48DC99}"/>
          </ac:picMkLst>
        </pc:picChg>
        <pc:picChg chg="del mod">
          <ac:chgData name="ZHOU Xiaofang" userId="dcb1e142-4808-49be-8487-dd9176d266de" providerId="ADAL" clId="{1A172FD5-634B-F444-8057-041295FB4C7C}" dt="2024-01-19T04:41:05.425" v="536" actId="478"/>
          <ac:picMkLst>
            <pc:docMk/>
            <pc:sldMk cId="0" sldId="1291"/>
            <ac:picMk id="5122" creationId="{D6BDDAD3-1BF8-5241-B596-8463298F5AB5}"/>
          </ac:picMkLst>
        </pc:picChg>
      </pc:sldChg>
      <pc:sldChg chg="modSp add del mod">
        <pc:chgData name="ZHOU Xiaofang" userId="dcb1e142-4808-49be-8487-dd9176d266de" providerId="ADAL" clId="{1A172FD5-634B-F444-8057-041295FB4C7C}" dt="2024-01-18T14:21:48.063" v="453" actId="2696"/>
        <pc:sldMkLst>
          <pc:docMk/>
          <pc:sldMk cId="1036804285" sldId="1291"/>
        </pc:sldMkLst>
        <pc:spChg chg="mod">
          <ac:chgData name="ZHOU Xiaofang" userId="dcb1e142-4808-49be-8487-dd9176d266de" providerId="ADAL" clId="{1A172FD5-634B-F444-8057-041295FB4C7C}" dt="2024-01-18T14:21:08.063" v="377" actId="27636"/>
          <ac:spMkLst>
            <pc:docMk/>
            <pc:sldMk cId="1036804285" sldId="1291"/>
            <ac:spMk id="2" creationId="{5DEC2C02-ED30-413D-B5B7-5D4043B31B57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48.019" v="448" actId="2696"/>
        <pc:sldMkLst>
          <pc:docMk/>
          <pc:sldMk cId="1725936401" sldId="1292"/>
        </pc:sldMkLst>
        <pc:spChg chg="mod">
          <ac:chgData name="ZHOU Xiaofang" userId="dcb1e142-4808-49be-8487-dd9176d266de" providerId="ADAL" clId="{1A172FD5-634B-F444-8057-041295FB4C7C}" dt="2024-01-18T14:21:08.069" v="378" actId="27636"/>
          <ac:spMkLst>
            <pc:docMk/>
            <pc:sldMk cId="1725936401" sldId="1292"/>
            <ac:spMk id="2" creationId="{4FAA46CA-C4C1-F89E-F663-915907F0E2BC}"/>
          </ac:spMkLst>
        </pc:spChg>
      </pc:sldChg>
      <pc:sldChg chg="addSp delSp modSp new mod modClrScheme chgLayout">
        <pc:chgData name="ZHOU Xiaofang" userId="dcb1e142-4808-49be-8487-dd9176d266de" providerId="ADAL" clId="{1A172FD5-634B-F444-8057-041295FB4C7C}" dt="2024-01-19T14:49:41.911" v="1183" actId="27636"/>
        <pc:sldMkLst>
          <pc:docMk/>
          <pc:sldMk cId="2724507831" sldId="1292"/>
        </pc:sldMkLst>
        <pc:spChg chg="del">
          <ac:chgData name="ZHOU Xiaofang" userId="dcb1e142-4808-49be-8487-dd9176d266de" providerId="ADAL" clId="{1A172FD5-634B-F444-8057-041295FB4C7C}" dt="2024-01-19T14:42:47.080" v="788" actId="700"/>
          <ac:spMkLst>
            <pc:docMk/>
            <pc:sldMk cId="2724507831" sldId="1292"/>
            <ac:spMk id="2" creationId="{D76F0142-8D74-FC23-ED29-B8D6E90B4E7F}"/>
          </ac:spMkLst>
        </pc:spChg>
        <pc:spChg chg="add del mod">
          <ac:chgData name="ZHOU Xiaofang" userId="dcb1e142-4808-49be-8487-dd9176d266de" providerId="ADAL" clId="{1A172FD5-634B-F444-8057-041295FB4C7C}" dt="2024-01-19T14:43:01.609" v="790" actId="478"/>
          <ac:spMkLst>
            <pc:docMk/>
            <pc:sldMk cId="2724507831" sldId="1292"/>
            <ac:spMk id="3" creationId="{1D25BCCF-6313-A7BD-A947-CB02BD5DE479}"/>
          </ac:spMkLst>
        </pc:spChg>
        <pc:spChg chg="add mod">
          <ac:chgData name="ZHOU Xiaofang" userId="dcb1e142-4808-49be-8487-dd9176d266de" providerId="ADAL" clId="{1A172FD5-634B-F444-8057-041295FB4C7C}" dt="2024-01-19T14:43:17.366" v="805" actId="20577"/>
          <ac:spMkLst>
            <pc:docMk/>
            <pc:sldMk cId="2724507831" sldId="1292"/>
            <ac:spMk id="4" creationId="{5C73504E-24B7-F9BA-7D81-8E4CB372D973}"/>
          </ac:spMkLst>
        </pc:spChg>
        <pc:spChg chg="add mod">
          <ac:chgData name="ZHOU Xiaofang" userId="dcb1e142-4808-49be-8487-dd9176d266de" providerId="ADAL" clId="{1A172FD5-634B-F444-8057-041295FB4C7C}" dt="2024-01-19T14:49:41.911" v="1183" actId="27636"/>
          <ac:spMkLst>
            <pc:docMk/>
            <pc:sldMk cId="2724507831" sldId="1292"/>
            <ac:spMk id="5" creationId="{EF4C7932-9B66-31DD-8D60-F1008CC125E4}"/>
          </ac:spMkLst>
        </pc:spChg>
      </pc:sldChg>
      <pc:sldChg chg="modSp add mod">
        <pc:chgData name="ZHOU Xiaofang" userId="dcb1e142-4808-49be-8487-dd9176d266de" providerId="ADAL" clId="{1A172FD5-634B-F444-8057-041295FB4C7C}" dt="2024-01-20T00:04:03.642" v="2540" actId="207"/>
        <pc:sldMkLst>
          <pc:docMk/>
          <pc:sldMk cId="3544826309" sldId="1293"/>
        </pc:sldMkLst>
        <pc:spChg chg="mod">
          <ac:chgData name="ZHOU Xiaofang" userId="dcb1e142-4808-49be-8487-dd9176d266de" providerId="ADAL" clId="{1A172FD5-634B-F444-8057-041295FB4C7C}" dt="2024-01-19T14:54:06.169" v="1202" actId="20577"/>
          <ac:spMkLst>
            <pc:docMk/>
            <pc:sldMk cId="3544826309" sldId="1293"/>
            <ac:spMk id="4" creationId="{D49B5C45-5885-E884-CA5C-3C4F073D51C4}"/>
          </ac:spMkLst>
        </pc:spChg>
        <pc:spChg chg="mod">
          <ac:chgData name="ZHOU Xiaofang" userId="dcb1e142-4808-49be-8487-dd9176d266de" providerId="ADAL" clId="{1A172FD5-634B-F444-8057-041295FB4C7C}" dt="2024-01-20T00:04:03.642" v="2540" actId="207"/>
          <ac:spMkLst>
            <pc:docMk/>
            <pc:sldMk cId="3544826309" sldId="1293"/>
            <ac:spMk id="5" creationId="{59FD457B-65E2-270F-D2C1-79797CE6358A}"/>
          </ac:spMkLst>
        </pc:spChg>
      </pc:sldChg>
      <pc:sldChg chg="add del">
        <pc:chgData name="ZHOU Xiaofang" userId="dcb1e142-4808-49be-8487-dd9176d266de" providerId="ADAL" clId="{1A172FD5-634B-F444-8057-041295FB4C7C}" dt="2024-01-18T14:21:48.007" v="444" actId="2696"/>
        <pc:sldMkLst>
          <pc:docMk/>
          <pc:sldMk cId="3925263977" sldId="1293"/>
        </pc:sldMkLst>
      </pc:sldChg>
      <pc:sldChg chg="add del">
        <pc:chgData name="ZHOU Xiaofang" userId="dcb1e142-4808-49be-8487-dd9176d266de" providerId="ADAL" clId="{1A172FD5-634B-F444-8057-041295FB4C7C}" dt="2024-01-18T14:21:48.011" v="445" actId="2696"/>
        <pc:sldMkLst>
          <pc:docMk/>
          <pc:sldMk cId="1520779064" sldId="1294"/>
        </pc:sldMkLst>
      </pc:sldChg>
      <pc:sldChg chg="addSp delSp modSp add mod">
        <pc:chgData name="ZHOU Xiaofang" userId="dcb1e142-4808-49be-8487-dd9176d266de" providerId="ADAL" clId="{1A172FD5-634B-F444-8057-041295FB4C7C}" dt="2024-01-19T15:02:45.799" v="1328" actId="478"/>
        <pc:sldMkLst>
          <pc:docMk/>
          <pc:sldMk cId="2577276169" sldId="1294"/>
        </pc:sldMkLst>
        <pc:spChg chg="del">
          <ac:chgData name="ZHOU Xiaofang" userId="dcb1e142-4808-49be-8487-dd9176d266de" providerId="ADAL" clId="{1A172FD5-634B-F444-8057-041295FB4C7C}" dt="2024-01-19T15:00:39.143" v="1309" actId="478"/>
          <ac:spMkLst>
            <pc:docMk/>
            <pc:sldMk cId="2577276169" sldId="1294"/>
            <ac:spMk id="3" creationId="{956765E1-7860-BD06-7F47-6332A73936C2}"/>
          </ac:spMkLst>
        </pc:spChg>
        <pc:spChg chg="add del mod">
          <ac:chgData name="ZHOU Xiaofang" userId="dcb1e142-4808-49be-8487-dd9176d266de" providerId="ADAL" clId="{1A172FD5-634B-F444-8057-041295FB4C7C}" dt="2024-01-19T15:00:45.508" v="1310" actId="478"/>
          <ac:spMkLst>
            <pc:docMk/>
            <pc:sldMk cId="2577276169" sldId="1294"/>
            <ac:spMk id="4" creationId="{4DE5990D-D2F1-3C50-5569-D253044B81FF}"/>
          </ac:spMkLst>
        </pc:spChg>
        <pc:spChg chg="mod">
          <ac:chgData name="ZHOU Xiaofang" userId="dcb1e142-4808-49be-8487-dd9176d266de" providerId="ADAL" clId="{1A172FD5-634B-F444-8057-041295FB4C7C}" dt="2024-01-19T15:01:03.675" v="1312"/>
          <ac:spMkLst>
            <pc:docMk/>
            <pc:sldMk cId="2577276169" sldId="1294"/>
            <ac:spMk id="5" creationId="{89B5B075-460D-1802-6458-FD6BB6F691BB}"/>
          </ac:spMkLst>
        </pc:spChg>
        <pc:spChg chg="add mod">
          <ac:chgData name="ZHOU Xiaofang" userId="dcb1e142-4808-49be-8487-dd9176d266de" providerId="ADAL" clId="{1A172FD5-634B-F444-8057-041295FB4C7C}" dt="2024-01-19T15:01:31.367" v="1317" actId="1076"/>
          <ac:spMkLst>
            <pc:docMk/>
            <pc:sldMk cId="2577276169" sldId="1294"/>
            <ac:spMk id="11" creationId="{6F56D2B0-BE13-EC47-E9B4-78EE1F371FF2}"/>
          </ac:spMkLst>
        </pc:spChg>
        <pc:grpChg chg="del">
          <ac:chgData name="ZHOU Xiaofang" userId="dcb1e142-4808-49be-8487-dd9176d266de" providerId="ADAL" clId="{1A172FD5-634B-F444-8057-041295FB4C7C}" dt="2024-01-19T15:00:49.416" v="1311" actId="478"/>
          <ac:grpSpMkLst>
            <pc:docMk/>
            <pc:sldMk cId="2577276169" sldId="1294"/>
            <ac:grpSpMk id="6" creationId="{9C98AD1C-E38D-091B-851C-A25881A01FC2}"/>
          </ac:grpSpMkLst>
        </pc:grpChg>
        <pc:graphicFrameChg chg="add mod">
          <ac:chgData name="ZHOU Xiaofang" userId="dcb1e142-4808-49be-8487-dd9176d266de" providerId="ADAL" clId="{1A172FD5-634B-F444-8057-041295FB4C7C}" dt="2024-01-19T15:02:41.539" v="1327" actId="1076"/>
          <ac:graphicFrameMkLst>
            <pc:docMk/>
            <pc:sldMk cId="2577276169" sldId="1294"/>
            <ac:graphicFrameMk id="12" creationId="{4BB8AD50-C08B-CF5E-3C8F-9F327071B638}"/>
          </ac:graphicFrameMkLst>
        </pc:graphicFrameChg>
        <pc:graphicFrameChg chg="del">
          <ac:chgData name="ZHOU Xiaofang" userId="dcb1e142-4808-49be-8487-dd9176d266de" providerId="ADAL" clId="{1A172FD5-634B-F444-8057-041295FB4C7C}" dt="2024-01-19T15:00:32.087" v="1308" actId="478"/>
          <ac:graphicFrameMkLst>
            <pc:docMk/>
            <pc:sldMk cId="2577276169" sldId="1294"/>
            <ac:graphicFrameMk id="44" creationId="{A02D5624-7D3A-BBCB-ADB9-D6636A254FAF}"/>
          </ac:graphicFrameMkLst>
        </pc:graphicFrameChg>
        <pc:picChg chg="add del mod">
          <ac:chgData name="ZHOU Xiaofang" userId="dcb1e142-4808-49be-8487-dd9176d266de" providerId="ADAL" clId="{1A172FD5-634B-F444-8057-041295FB4C7C}" dt="2024-01-19T15:02:45.799" v="1328" actId="478"/>
          <ac:picMkLst>
            <pc:docMk/>
            <pc:sldMk cId="2577276169" sldId="1294"/>
            <ac:picMk id="9" creationId="{064C23B7-292B-B25F-B538-95B1926D1E80}"/>
          </ac:picMkLst>
        </pc:picChg>
        <pc:picChg chg="add del mod">
          <ac:chgData name="ZHOU Xiaofang" userId="dcb1e142-4808-49be-8487-dd9176d266de" providerId="ADAL" clId="{1A172FD5-634B-F444-8057-041295FB4C7C}" dt="2024-01-19T15:01:45.700" v="1318" actId="478"/>
          <ac:picMkLst>
            <pc:docMk/>
            <pc:sldMk cId="2577276169" sldId="1294"/>
            <ac:picMk id="10" creationId="{B4F90BBD-FE9C-7F0B-62CC-FA8E8043913B}"/>
          </ac:picMkLst>
        </pc:picChg>
      </pc:sldChg>
      <pc:sldChg chg="modSp add del mod">
        <pc:chgData name="ZHOU Xiaofang" userId="dcb1e142-4808-49be-8487-dd9176d266de" providerId="ADAL" clId="{1A172FD5-634B-F444-8057-041295FB4C7C}" dt="2024-01-18T14:21:48.006" v="443" actId="2696"/>
        <pc:sldMkLst>
          <pc:docMk/>
          <pc:sldMk cId="611357577" sldId="1295"/>
        </pc:sldMkLst>
        <pc:spChg chg="mod">
          <ac:chgData name="ZHOU Xiaofang" userId="dcb1e142-4808-49be-8487-dd9176d266de" providerId="ADAL" clId="{1A172FD5-634B-F444-8057-041295FB4C7C}" dt="2024-01-18T14:21:08.071" v="379" actId="27636"/>
          <ac:spMkLst>
            <pc:docMk/>
            <pc:sldMk cId="611357577" sldId="1295"/>
            <ac:spMk id="2" creationId="{22D9CDD7-CC1F-9376-C97B-A23694C70F7A}"/>
          </ac:spMkLst>
        </pc:spChg>
      </pc:sldChg>
      <pc:sldChg chg="modSp add mod">
        <pc:chgData name="ZHOU Xiaofang" userId="dcb1e142-4808-49be-8487-dd9176d266de" providerId="ADAL" clId="{1A172FD5-634B-F444-8057-041295FB4C7C}" dt="2024-01-19T15:12:57.426" v="1422" actId="113"/>
        <pc:sldMkLst>
          <pc:docMk/>
          <pc:sldMk cId="4075997370" sldId="1295"/>
        </pc:sldMkLst>
        <pc:spChg chg="mod">
          <ac:chgData name="ZHOU Xiaofang" userId="dcb1e142-4808-49be-8487-dd9176d266de" providerId="ADAL" clId="{1A172FD5-634B-F444-8057-041295FB4C7C}" dt="2024-01-19T15:09:22.595" v="1378" actId="20577"/>
          <ac:spMkLst>
            <pc:docMk/>
            <pc:sldMk cId="4075997370" sldId="1295"/>
            <ac:spMk id="2" creationId="{D24FE4C0-2A6E-AAEF-CC7F-77B55DA3FC35}"/>
          </ac:spMkLst>
        </pc:spChg>
        <pc:spChg chg="mod">
          <ac:chgData name="ZHOU Xiaofang" userId="dcb1e142-4808-49be-8487-dd9176d266de" providerId="ADAL" clId="{1A172FD5-634B-F444-8057-041295FB4C7C}" dt="2024-01-19T15:12:57.426" v="1422" actId="113"/>
          <ac:spMkLst>
            <pc:docMk/>
            <pc:sldMk cId="4075997370" sldId="1295"/>
            <ac:spMk id="13" creationId="{9CDF0878-2999-9645-6935-0A3F43271E70}"/>
          </ac:spMkLst>
        </pc:spChg>
      </pc:sldChg>
      <pc:sldChg chg="modSp add mod">
        <pc:chgData name="ZHOU Xiaofang" userId="dcb1e142-4808-49be-8487-dd9176d266de" providerId="ADAL" clId="{1A172FD5-634B-F444-8057-041295FB4C7C}" dt="2024-01-19T16:01:04.711" v="2480" actId="20577"/>
        <pc:sldMkLst>
          <pc:docMk/>
          <pc:sldMk cId="2680616306" sldId="1296"/>
        </pc:sldMkLst>
        <pc:spChg chg="mod">
          <ac:chgData name="ZHOU Xiaofang" userId="dcb1e142-4808-49be-8487-dd9176d266de" providerId="ADAL" clId="{1A172FD5-634B-F444-8057-041295FB4C7C}" dt="2024-01-19T16:01:04.711" v="2480" actId="20577"/>
          <ac:spMkLst>
            <pc:docMk/>
            <pc:sldMk cId="2680616306" sldId="1296"/>
            <ac:spMk id="4" creationId="{842AEDAE-B65B-4211-0E83-D373EBA8BC74}"/>
          </ac:spMkLst>
        </pc:spChg>
        <pc:spChg chg="mod">
          <ac:chgData name="ZHOU Xiaofang" userId="dcb1e142-4808-49be-8487-dd9176d266de" providerId="ADAL" clId="{1A172FD5-634B-F444-8057-041295FB4C7C}" dt="2024-01-19T15:27:17.521" v="1709" actId="5793"/>
          <ac:spMkLst>
            <pc:docMk/>
            <pc:sldMk cId="2680616306" sldId="1296"/>
            <ac:spMk id="5" creationId="{6D5F6BB4-E283-18C4-7085-75ADF43578F8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48.121" v="460" actId="2696"/>
        <pc:sldMkLst>
          <pc:docMk/>
          <pc:sldMk cId="3332585486" sldId="1296"/>
        </pc:sldMkLst>
        <pc:spChg chg="mod">
          <ac:chgData name="ZHOU Xiaofang" userId="dcb1e142-4808-49be-8487-dd9176d266de" providerId="ADAL" clId="{1A172FD5-634B-F444-8057-041295FB4C7C}" dt="2024-01-18T14:21:08.073" v="380" actId="27636"/>
          <ac:spMkLst>
            <pc:docMk/>
            <pc:sldMk cId="3332585486" sldId="1296"/>
            <ac:spMk id="2" creationId="{4FAA46CA-C4C1-F89E-F663-915907F0E2BC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48.148" v="472" actId="2696"/>
        <pc:sldMkLst>
          <pc:docMk/>
          <pc:sldMk cId="2110305970" sldId="1297"/>
        </pc:sldMkLst>
        <pc:spChg chg="mod">
          <ac:chgData name="ZHOU Xiaofang" userId="dcb1e142-4808-49be-8487-dd9176d266de" providerId="ADAL" clId="{1A172FD5-634B-F444-8057-041295FB4C7C}" dt="2024-01-18T14:21:08.087" v="381" actId="27636"/>
          <ac:spMkLst>
            <pc:docMk/>
            <pc:sldMk cId="2110305970" sldId="1297"/>
            <ac:spMk id="3" creationId="{07772AD4-0D35-27DD-703E-3DCBDDE3C148}"/>
          </ac:spMkLst>
        </pc:spChg>
      </pc:sldChg>
      <pc:sldChg chg="modSp add mod modClrScheme chgLayout">
        <pc:chgData name="ZHOU Xiaofang" userId="dcb1e142-4808-49be-8487-dd9176d266de" providerId="ADAL" clId="{1A172FD5-634B-F444-8057-041295FB4C7C}" dt="2024-01-20T00:12:59.272" v="2615" actId="20577"/>
        <pc:sldMkLst>
          <pc:docMk/>
          <pc:sldMk cId="3490330303" sldId="1297"/>
        </pc:sldMkLst>
        <pc:spChg chg="mod ord">
          <ac:chgData name="ZHOU Xiaofang" userId="dcb1e142-4808-49be-8487-dd9176d266de" providerId="ADAL" clId="{1A172FD5-634B-F444-8057-041295FB4C7C}" dt="2024-01-19T15:41:13.839" v="1845" actId="1076"/>
          <ac:spMkLst>
            <pc:docMk/>
            <pc:sldMk cId="3490330303" sldId="1297"/>
            <ac:spMk id="91" creationId="{2D26FBFC-7224-8F97-2503-FD8171E85B5D}"/>
          </ac:spMkLst>
        </pc:spChg>
        <pc:spChg chg="mod ord">
          <ac:chgData name="ZHOU Xiaofang" userId="dcb1e142-4808-49be-8487-dd9176d266de" providerId="ADAL" clId="{1A172FD5-634B-F444-8057-041295FB4C7C}" dt="2024-01-20T00:12:59.272" v="2615" actId="20577"/>
          <ac:spMkLst>
            <pc:docMk/>
            <pc:sldMk cId="3490330303" sldId="1297"/>
            <ac:spMk id="92" creationId="{568AF6B2-B04E-5E89-A6C1-D17B51D09D9C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48.074" v="459" actId="2696"/>
        <pc:sldMkLst>
          <pc:docMk/>
          <pc:sldMk cId="2314272225" sldId="1298"/>
        </pc:sldMkLst>
        <pc:spChg chg="mod">
          <ac:chgData name="ZHOU Xiaofang" userId="dcb1e142-4808-49be-8487-dd9176d266de" providerId="ADAL" clId="{1A172FD5-634B-F444-8057-041295FB4C7C}" dt="2024-01-18T14:21:08.094" v="383" actId="27636"/>
          <ac:spMkLst>
            <pc:docMk/>
            <pc:sldMk cId="2314272225" sldId="1298"/>
            <ac:spMk id="2" creationId="{7528607D-267F-C86E-5C86-69563B9E168C}"/>
          </ac:spMkLst>
        </pc:spChg>
        <pc:spChg chg="mod">
          <ac:chgData name="ZHOU Xiaofang" userId="dcb1e142-4808-49be-8487-dd9176d266de" providerId="ADAL" clId="{1A172FD5-634B-F444-8057-041295FB4C7C}" dt="2024-01-18T14:21:08.093" v="382" actId="27636"/>
          <ac:spMkLst>
            <pc:docMk/>
            <pc:sldMk cId="2314272225" sldId="1298"/>
            <ac:spMk id="13" creationId="{BEEF5853-16B7-6A23-5D8B-6471BDA81073}"/>
          </ac:spMkLst>
        </pc:spChg>
      </pc:sldChg>
      <pc:sldChg chg="add del">
        <pc:chgData name="ZHOU Xiaofang" userId="dcb1e142-4808-49be-8487-dd9176d266de" providerId="ADAL" clId="{1A172FD5-634B-F444-8057-041295FB4C7C}" dt="2024-01-18T14:21:48.141" v="471" actId="2696"/>
        <pc:sldMkLst>
          <pc:docMk/>
          <pc:sldMk cId="3181943360" sldId="1299"/>
        </pc:sldMkLst>
      </pc:sldChg>
      <pc:sldChg chg="modSp add del mod">
        <pc:chgData name="ZHOU Xiaofang" userId="dcb1e142-4808-49be-8487-dd9176d266de" providerId="ADAL" clId="{1A172FD5-634B-F444-8057-041295FB4C7C}" dt="2024-01-18T14:21:48.131" v="465" actId="2696"/>
        <pc:sldMkLst>
          <pc:docMk/>
          <pc:sldMk cId="3865847445" sldId="1300"/>
        </pc:sldMkLst>
        <pc:spChg chg="mod">
          <ac:chgData name="ZHOU Xiaofang" userId="dcb1e142-4808-49be-8487-dd9176d266de" providerId="ADAL" clId="{1A172FD5-634B-F444-8057-041295FB4C7C}" dt="2024-01-18T14:21:08.097" v="384" actId="27636"/>
          <ac:spMkLst>
            <pc:docMk/>
            <pc:sldMk cId="3865847445" sldId="1300"/>
            <ac:spMk id="2" creationId="{7528607D-267F-C86E-5C86-69563B9E168C}"/>
          </ac:spMkLst>
        </pc:spChg>
        <pc:spChg chg="mod">
          <ac:chgData name="ZHOU Xiaofang" userId="dcb1e142-4808-49be-8487-dd9176d266de" providerId="ADAL" clId="{1A172FD5-634B-F444-8057-041295FB4C7C}" dt="2024-01-18T14:21:08.099" v="385" actId="27636"/>
          <ac:spMkLst>
            <pc:docMk/>
            <pc:sldMk cId="3865847445" sldId="1300"/>
            <ac:spMk id="13" creationId="{BEEF5853-16B7-6A23-5D8B-6471BDA81073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48.133" v="467" actId="2696"/>
        <pc:sldMkLst>
          <pc:docMk/>
          <pc:sldMk cId="3232120346" sldId="1301"/>
        </pc:sldMkLst>
        <pc:spChg chg="mod">
          <ac:chgData name="ZHOU Xiaofang" userId="dcb1e142-4808-49be-8487-dd9176d266de" providerId="ADAL" clId="{1A172FD5-634B-F444-8057-041295FB4C7C}" dt="2024-01-18T14:21:08.103" v="386" actId="27636"/>
          <ac:spMkLst>
            <pc:docMk/>
            <pc:sldMk cId="3232120346" sldId="1301"/>
            <ac:spMk id="13" creationId="{BEEF5853-16B7-6A23-5D8B-6471BDA81073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48.123" v="461" actId="2696"/>
        <pc:sldMkLst>
          <pc:docMk/>
          <pc:sldMk cId="556295151" sldId="1302"/>
        </pc:sldMkLst>
        <pc:spChg chg="mod">
          <ac:chgData name="ZHOU Xiaofang" userId="dcb1e142-4808-49be-8487-dd9176d266de" providerId="ADAL" clId="{1A172FD5-634B-F444-8057-041295FB4C7C}" dt="2024-01-18T14:21:08.105" v="387" actId="27636"/>
          <ac:spMkLst>
            <pc:docMk/>
            <pc:sldMk cId="556295151" sldId="1302"/>
            <ac:spMk id="2" creationId="{4FAA46CA-C4C1-F89E-F663-915907F0E2BC}"/>
          </ac:spMkLst>
        </pc:spChg>
      </pc:sldChg>
      <pc:sldChg chg="add del">
        <pc:chgData name="ZHOU Xiaofang" userId="dcb1e142-4808-49be-8487-dd9176d266de" providerId="ADAL" clId="{1A172FD5-634B-F444-8057-041295FB4C7C}" dt="2024-01-18T14:21:48.129" v="464" actId="2696"/>
        <pc:sldMkLst>
          <pc:docMk/>
          <pc:sldMk cId="2478075895" sldId="1303"/>
        </pc:sldMkLst>
      </pc:sldChg>
      <pc:sldChg chg="add del">
        <pc:chgData name="ZHOU Xiaofang" userId="dcb1e142-4808-49be-8487-dd9176d266de" providerId="ADAL" clId="{1A172FD5-634B-F444-8057-041295FB4C7C}" dt="2024-01-18T14:21:48.065" v="454" actId="2696"/>
        <pc:sldMkLst>
          <pc:docMk/>
          <pc:sldMk cId="692682671" sldId="1304"/>
        </pc:sldMkLst>
      </pc:sldChg>
      <pc:sldChg chg="add del">
        <pc:chgData name="ZHOU Xiaofang" userId="dcb1e142-4808-49be-8487-dd9176d266de" providerId="ADAL" clId="{1A172FD5-634B-F444-8057-041295FB4C7C}" dt="2024-01-18T14:21:48.068" v="455" actId="2696"/>
        <pc:sldMkLst>
          <pc:docMk/>
          <pc:sldMk cId="1186839293" sldId="1305"/>
        </pc:sldMkLst>
      </pc:sldChg>
      <pc:sldChg chg="add del">
        <pc:chgData name="ZHOU Xiaofang" userId="dcb1e142-4808-49be-8487-dd9176d266de" providerId="ADAL" clId="{1A172FD5-634B-F444-8057-041295FB4C7C}" dt="2024-01-18T14:21:48.128" v="463" actId="2696"/>
        <pc:sldMkLst>
          <pc:docMk/>
          <pc:sldMk cId="413792141" sldId="1306"/>
        </pc:sldMkLst>
      </pc:sldChg>
      <pc:sldChg chg="modSp add del mod">
        <pc:chgData name="ZHOU Xiaofang" userId="dcb1e142-4808-49be-8487-dd9176d266de" providerId="ADAL" clId="{1A172FD5-634B-F444-8057-041295FB4C7C}" dt="2024-01-18T14:21:48.136" v="468" actId="2696"/>
        <pc:sldMkLst>
          <pc:docMk/>
          <pc:sldMk cId="490552432" sldId="1307"/>
        </pc:sldMkLst>
        <pc:spChg chg="mod">
          <ac:chgData name="ZHOU Xiaofang" userId="dcb1e142-4808-49be-8487-dd9176d266de" providerId="ADAL" clId="{1A172FD5-634B-F444-8057-041295FB4C7C}" dt="2024-01-18T14:21:08.111" v="388" actId="27636"/>
          <ac:spMkLst>
            <pc:docMk/>
            <pc:sldMk cId="490552432" sldId="1307"/>
            <ac:spMk id="2" creationId="{5174401D-3683-33C0-0468-A2789DE367D8}"/>
          </ac:spMkLst>
        </pc:spChg>
      </pc:sldChg>
      <pc:sldChg chg="add del">
        <pc:chgData name="ZHOU Xiaofang" userId="dcb1e142-4808-49be-8487-dd9176d266de" providerId="ADAL" clId="{1A172FD5-634B-F444-8057-041295FB4C7C}" dt="2024-01-18T14:21:48.073" v="458" actId="2696"/>
        <pc:sldMkLst>
          <pc:docMk/>
          <pc:sldMk cId="28291731" sldId="1308"/>
        </pc:sldMkLst>
      </pc:sldChg>
      <pc:sldChg chg="modSp add del mod">
        <pc:chgData name="ZHOU Xiaofang" userId="dcb1e142-4808-49be-8487-dd9176d266de" providerId="ADAL" clId="{1A172FD5-634B-F444-8057-041295FB4C7C}" dt="2024-01-18T14:21:47.998" v="441" actId="2696"/>
        <pc:sldMkLst>
          <pc:docMk/>
          <pc:sldMk cId="3092975994" sldId="1309"/>
        </pc:sldMkLst>
        <pc:spChg chg="mod">
          <ac:chgData name="ZHOU Xiaofang" userId="dcb1e142-4808-49be-8487-dd9176d266de" providerId="ADAL" clId="{1A172FD5-634B-F444-8057-041295FB4C7C}" dt="2024-01-18T14:21:08.114" v="389" actId="27636"/>
          <ac:spMkLst>
            <pc:docMk/>
            <pc:sldMk cId="3092975994" sldId="1309"/>
            <ac:spMk id="3" creationId="{E112BF28-F523-2A81-506A-6985CA3D98A9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48.132" v="466" actId="2696"/>
        <pc:sldMkLst>
          <pc:docMk/>
          <pc:sldMk cId="940473222" sldId="1310"/>
        </pc:sldMkLst>
        <pc:spChg chg="mod">
          <ac:chgData name="ZHOU Xiaofang" userId="dcb1e142-4808-49be-8487-dd9176d266de" providerId="ADAL" clId="{1A172FD5-634B-F444-8057-041295FB4C7C}" dt="2024-01-18T14:21:08.124" v="390" actId="27636"/>
          <ac:spMkLst>
            <pc:docMk/>
            <pc:sldMk cId="940473222" sldId="1310"/>
            <ac:spMk id="3" creationId="{23C14C19-5910-7D55-9884-0732518ECA39}"/>
          </ac:spMkLst>
        </pc:spChg>
      </pc:sldChg>
      <pc:sldChg chg="add del">
        <pc:chgData name="ZHOU Xiaofang" userId="dcb1e142-4808-49be-8487-dd9176d266de" providerId="ADAL" clId="{1A172FD5-634B-F444-8057-041295FB4C7C}" dt="2024-01-18T14:21:48.071" v="457" actId="2696"/>
        <pc:sldMkLst>
          <pc:docMk/>
          <pc:sldMk cId="2918643914" sldId="1311"/>
        </pc:sldMkLst>
      </pc:sldChg>
      <pc:sldChg chg="modSp add del mod">
        <pc:chgData name="ZHOU Xiaofang" userId="dcb1e142-4808-49be-8487-dd9176d266de" providerId="ADAL" clId="{1A172FD5-634B-F444-8057-041295FB4C7C}" dt="2024-01-18T14:21:48.139" v="470" actId="2696"/>
        <pc:sldMkLst>
          <pc:docMk/>
          <pc:sldMk cId="2477559770" sldId="1312"/>
        </pc:sldMkLst>
        <pc:spChg chg="mod">
          <ac:chgData name="ZHOU Xiaofang" userId="dcb1e142-4808-49be-8487-dd9176d266de" providerId="ADAL" clId="{1A172FD5-634B-F444-8057-041295FB4C7C}" dt="2024-01-18T14:21:08.131" v="391" actId="27636"/>
          <ac:spMkLst>
            <pc:docMk/>
            <pc:sldMk cId="2477559770" sldId="1312"/>
            <ac:spMk id="2" creationId="{4FAA46CA-C4C1-F89E-F663-915907F0E2BC}"/>
          </ac:spMkLst>
        </pc:spChg>
      </pc:sldChg>
      <pc:sldChg chg="add del">
        <pc:chgData name="ZHOU Xiaofang" userId="dcb1e142-4808-49be-8487-dd9176d266de" providerId="ADAL" clId="{1A172FD5-634B-F444-8057-041295FB4C7C}" dt="2024-01-18T14:21:48.138" v="469" actId="2696"/>
        <pc:sldMkLst>
          <pc:docMk/>
          <pc:sldMk cId="3646521190" sldId="1313"/>
        </pc:sldMkLst>
      </pc:sldChg>
      <pc:sldChg chg="modSp add del mod">
        <pc:chgData name="ZHOU Xiaofang" userId="dcb1e142-4808-49be-8487-dd9176d266de" providerId="ADAL" clId="{1A172FD5-634B-F444-8057-041295FB4C7C}" dt="2024-01-18T14:21:48.070" v="456" actId="2696"/>
        <pc:sldMkLst>
          <pc:docMk/>
          <pc:sldMk cId="2768361383" sldId="1314"/>
        </pc:sldMkLst>
        <pc:spChg chg="mod">
          <ac:chgData name="ZHOU Xiaofang" userId="dcb1e142-4808-49be-8487-dd9176d266de" providerId="ADAL" clId="{1A172FD5-634B-F444-8057-041295FB4C7C}" dt="2024-01-18T14:21:08.137" v="392" actId="27636"/>
          <ac:spMkLst>
            <pc:docMk/>
            <pc:sldMk cId="2768361383" sldId="1314"/>
            <ac:spMk id="3" creationId="{1CB7A45F-928A-4903-A34D-CA65FAAC1C64}"/>
          </ac:spMkLst>
        </pc:spChg>
      </pc:sldChg>
      <pc:sldChg chg="add del">
        <pc:chgData name="ZHOU Xiaofang" userId="dcb1e142-4808-49be-8487-dd9176d266de" providerId="ADAL" clId="{1A172FD5-634B-F444-8057-041295FB4C7C}" dt="2024-01-18T14:21:48" v="442" actId="2696"/>
        <pc:sldMkLst>
          <pc:docMk/>
          <pc:sldMk cId="3156388885" sldId="1315"/>
        </pc:sldMkLst>
      </pc:sldChg>
      <pc:sldChg chg="modSp add del mod">
        <pc:chgData name="ZHOU Xiaofang" userId="dcb1e142-4808-49be-8487-dd9176d266de" providerId="ADAL" clId="{1A172FD5-634B-F444-8057-041295FB4C7C}" dt="2024-01-18T14:21:48.012" v="446" actId="2696"/>
        <pc:sldMkLst>
          <pc:docMk/>
          <pc:sldMk cId="4178553445" sldId="1316"/>
        </pc:sldMkLst>
        <pc:spChg chg="mod">
          <ac:chgData name="ZHOU Xiaofang" userId="dcb1e142-4808-49be-8487-dd9176d266de" providerId="ADAL" clId="{1A172FD5-634B-F444-8057-041295FB4C7C}" dt="2024-01-18T14:21:08.140" v="393" actId="27636"/>
          <ac:spMkLst>
            <pc:docMk/>
            <pc:sldMk cId="4178553445" sldId="1316"/>
            <ac:spMk id="2" creationId="{2A92E51F-8500-2F87-91DD-A45265BF93AB}"/>
          </ac:spMkLst>
        </pc:spChg>
      </pc:sldChg>
      <pc:sldChg chg="add del">
        <pc:chgData name="ZHOU Xiaofang" userId="dcb1e142-4808-49be-8487-dd9176d266de" providerId="ADAL" clId="{1A172FD5-634B-F444-8057-041295FB4C7C}" dt="2024-01-18T14:21:48.035" v="450" actId="2696"/>
        <pc:sldMkLst>
          <pc:docMk/>
          <pc:sldMk cId="1035548795" sldId="1317"/>
        </pc:sldMkLst>
      </pc:sldChg>
      <pc:sldChg chg="add del">
        <pc:chgData name="ZHOU Xiaofang" userId="dcb1e142-4808-49be-8487-dd9176d266de" providerId="ADAL" clId="{1A172FD5-634B-F444-8057-041295FB4C7C}" dt="2024-01-18T14:21:48.126" v="462" actId="2696"/>
        <pc:sldMkLst>
          <pc:docMk/>
          <pc:sldMk cId="1911216713" sldId="1318"/>
        </pc:sldMkLst>
      </pc:sldChg>
      <pc:sldChg chg="modSp add del mod">
        <pc:chgData name="ZHOU Xiaofang" userId="dcb1e142-4808-49be-8487-dd9176d266de" providerId="ADAL" clId="{1A172FD5-634B-F444-8057-041295FB4C7C}" dt="2024-01-18T14:21:47.994" v="439" actId="2696"/>
        <pc:sldMkLst>
          <pc:docMk/>
          <pc:sldMk cId="103009525" sldId="1319"/>
        </pc:sldMkLst>
        <pc:spChg chg="mod">
          <ac:chgData name="ZHOU Xiaofang" userId="dcb1e142-4808-49be-8487-dd9176d266de" providerId="ADAL" clId="{1A172FD5-634B-F444-8057-041295FB4C7C}" dt="2024-01-18T14:21:08.144" v="394" actId="27636"/>
          <ac:spMkLst>
            <pc:docMk/>
            <pc:sldMk cId="103009525" sldId="1319"/>
            <ac:spMk id="2" creationId="{FB56098F-C1FC-2A55-53AA-E86E3575DAF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20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20"/>
            <ac:spMk id="85" creationId="{00000000-0000-0000-0000-000000000000}"/>
          </ac:spMkLst>
        </pc:spChg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20"/>
            <ac:spMk id="86" creationId="{00000000-0000-0000-0000-00000000000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21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21"/>
            <ac:spMk id="91" creationId="{00000000-0000-0000-0000-00000000000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22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22"/>
            <ac:spMk id="97" creationId="{00000000-0000-0000-0000-00000000000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23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23"/>
            <ac:spMk id="103" creationId="{00000000-0000-0000-0000-00000000000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24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24"/>
            <ac:spMk id="109" creationId="{00000000-0000-0000-0000-00000000000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25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25"/>
            <ac:spMk id="115" creationId="{00000000-0000-0000-0000-00000000000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26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26"/>
            <ac:spMk id="121" creationId="{00000000-0000-0000-0000-00000000000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27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27"/>
            <ac:spMk id="127" creationId="{00000000-0000-0000-0000-00000000000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28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28"/>
            <ac:spMk id="133" creationId="{00000000-0000-0000-0000-00000000000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29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29"/>
            <ac:spMk id="139" creationId="{00000000-0000-0000-0000-00000000000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30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30"/>
            <ac:spMk id="146" creationId="{00000000-0000-0000-0000-00000000000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31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31"/>
            <ac:spMk id="152" creationId="{00000000-0000-0000-0000-00000000000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32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32"/>
            <ac:spMk id="158" creationId="{00000000-0000-0000-0000-000000000000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0" sldId="1333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0" sldId="1333"/>
            <ac:spMk id="164" creationId="{00000000-0000-0000-0000-000000000000}"/>
          </ac:spMkLst>
        </pc:spChg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2844738466" sldId="1334"/>
        </pc:sldMkLst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3144524883" sldId="1335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3144524883" sldId="1335"/>
            <ac:spMk id="2" creationId="{4FAA46CA-C4C1-F89E-F663-915907F0E2BC}"/>
          </ac:spMkLst>
        </pc:spChg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1937723508" sldId="1336"/>
        </pc:sldMkLst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1419354933" sldId="1337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1419354933" sldId="1337"/>
            <ac:spMk id="2" creationId="{5DEC2C02-ED30-413D-B5B7-5D4043B31B57}"/>
          </ac:spMkLst>
        </pc:spChg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506304093" sldId="1338"/>
        </pc:sldMkLst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3339646900" sldId="1339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3339646900" sldId="1339"/>
            <ac:spMk id="2" creationId="{4FAA46CA-C4C1-F89E-F663-915907F0E2BC}"/>
          </ac:spMkLst>
        </pc:spChg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1184447787" sldId="1340"/>
        </pc:sldMkLst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2374839510" sldId="1341"/>
        </pc:sldMkLst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892563422" sldId="1342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892563422" sldId="1342"/>
            <ac:spMk id="2" creationId="{22D9CDD7-CC1F-9376-C97B-A23694C70F7A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2045424123" sldId="1343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2045424123" sldId="1343"/>
            <ac:spMk id="2" creationId="{4FAA46CA-C4C1-F89E-F663-915907F0E2BC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534254964" sldId="1344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534254964" sldId="1344"/>
            <ac:spMk id="3" creationId="{07772AD4-0D35-27DD-703E-3DCBDDE3C148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3147476179" sldId="1345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3147476179" sldId="1345"/>
            <ac:spMk id="2" creationId="{7528607D-267F-C86E-5C86-69563B9E168C}"/>
          </ac:spMkLst>
        </pc:spChg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3147476179" sldId="1345"/>
            <ac:spMk id="13" creationId="{BEEF5853-16B7-6A23-5D8B-6471BDA81073}"/>
          </ac:spMkLst>
        </pc:spChg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3732514821" sldId="1346"/>
        </pc:sldMkLst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3388320811" sldId="1347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3388320811" sldId="1347"/>
            <ac:spMk id="2" creationId="{7528607D-267F-C86E-5C86-69563B9E168C}"/>
          </ac:spMkLst>
        </pc:spChg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3388320811" sldId="1347"/>
            <ac:spMk id="13" creationId="{BEEF5853-16B7-6A23-5D8B-6471BDA81073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1743505979" sldId="1348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1743505979" sldId="1348"/>
            <ac:spMk id="13" creationId="{BEEF5853-16B7-6A23-5D8B-6471BDA81073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2628381854" sldId="1349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2628381854" sldId="1349"/>
            <ac:spMk id="2" creationId="{4FAA46CA-C4C1-F89E-F663-915907F0E2BC}"/>
          </ac:spMkLst>
        </pc:spChg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4099782670" sldId="1350"/>
        </pc:sldMkLst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4144597218" sldId="1351"/>
        </pc:sldMkLst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1527034421" sldId="1352"/>
        </pc:sldMkLst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855172624" sldId="1353"/>
        </pc:sldMkLst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2397740639" sldId="1354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2397740639" sldId="1354"/>
            <ac:spMk id="2" creationId="{5174401D-3683-33C0-0468-A2789DE367D8}"/>
          </ac:spMkLst>
        </pc:spChg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155605319" sldId="1355"/>
        </pc:sldMkLst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2024105034" sldId="1356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2024105034" sldId="1356"/>
            <ac:spMk id="3" creationId="{E112BF28-F523-2A81-506A-6985CA3D98A9}"/>
          </ac:spMkLst>
        </pc:spChg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1357517114" sldId="1357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1357517114" sldId="1357"/>
            <ac:spMk id="3" creationId="{23C14C19-5910-7D55-9884-0732518ECA39}"/>
          </ac:spMkLst>
        </pc:spChg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2274266121" sldId="1358"/>
        </pc:sldMkLst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681097485" sldId="1359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681097485" sldId="1359"/>
            <ac:spMk id="2" creationId="{4FAA46CA-C4C1-F89E-F663-915907F0E2BC}"/>
          </ac:spMkLst>
        </pc:spChg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3432512403" sldId="1360"/>
        </pc:sldMkLst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4271102473" sldId="1361"/>
        </pc:sldMkLst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809269758" sldId="1362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809269758" sldId="1362"/>
            <ac:spMk id="3" creationId="{1CB7A45F-928A-4903-A34D-CA65FAAC1C64}"/>
          </ac:spMkLst>
        </pc:spChg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4092281380" sldId="1363"/>
        </pc:sldMkLst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2607484946" sldId="1364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2607484946" sldId="1364"/>
            <ac:spMk id="2" creationId="{2A92E51F-8500-2F87-91DD-A45265BF93AB}"/>
          </ac:spMkLst>
        </pc:spChg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1063965203" sldId="1365"/>
        </pc:sldMkLst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2569537030" sldId="1366"/>
        </pc:sldMkLst>
      </pc:sldChg>
      <pc:sldChg chg="add del">
        <pc:chgData name="ZHOU Xiaofang" userId="dcb1e142-4808-49be-8487-dd9176d266de" providerId="ADAL" clId="{1A172FD5-634B-F444-8057-041295FB4C7C}" dt="2024-01-18T14:21:21.030" v="437"/>
        <pc:sldMkLst>
          <pc:docMk/>
          <pc:sldMk cId="3608781852" sldId="1367"/>
        </pc:sldMkLst>
      </pc:sldChg>
      <pc:sldChg chg="modSp add del mod">
        <pc:chgData name="ZHOU Xiaofang" userId="dcb1e142-4808-49be-8487-dd9176d266de" providerId="ADAL" clId="{1A172FD5-634B-F444-8057-041295FB4C7C}" dt="2024-01-18T14:21:21.030" v="437"/>
        <pc:sldMkLst>
          <pc:docMk/>
          <pc:sldMk cId="1136309901" sldId="1368"/>
        </pc:sldMkLst>
        <pc:spChg chg="mod">
          <ac:chgData name="ZHOU Xiaofang" userId="dcb1e142-4808-49be-8487-dd9176d266de" providerId="ADAL" clId="{1A172FD5-634B-F444-8057-041295FB4C7C}" dt="2024-01-18T14:21:21.030" v="437"/>
          <ac:spMkLst>
            <pc:docMk/>
            <pc:sldMk cId="1136309901" sldId="1368"/>
            <ac:spMk id="2" creationId="{FB56098F-C1FC-2A55-53AA-E86E3575DAF0}"/>
          </ac:spMkLst>
        </pc:spChg>
      </pc:sldChg>
      <pc:sldMasterChg chg="delSldLayout">
        <pc:chgData name="ZHOU Xiaofang" userId="dcb1e142-4808-49be-8487-dd9176d266de" providerId="ADAL" clId="{1A172FD5-634B-F444-8057-041295FB4C7C}" dt="2024-01-19T14:54:21.632" v="1209" actId="2696"/>
        <pc:sldMasterMkLst>
          <pc:docMk/>
          <pc:sldMasterMk cId="0" sldId="2147483672"/>
        </pc:sldMasterMkLst>
        <pc:sldLayoutChg chg="del">
          <pc:chgData name="ZHOU Xiaofang" userId="dcb1e142-4808-49be-8487-dd9176d266de" providerId="ADAL" clId="{1A172FD5-634B-F444-8057-041295FB4C7C}" dt="2024-01-19T04:34:26.750" v="481" actId="2696"/>
          <pc:sldLayoutMkLst>
            <pc:docMk/>
            <pc:sldMasterMk cId="0" sldId="2147483672"/>
            <pc:sldLayoutMk cId="0" sldId="2147483649"/>
          </pc:sldLayoutMkLst>
        </pc:sldLayoutChg>
        <pc:sldLayoutChg chg="del">
          <pc:chgData name="ZHOU Xiaofang" userId="dcb1e142-4808-49be-8487-dd9176d266de" providerId="ADAL" clId="{1A172FD5-634B-F444-8057-041295FB4C7C}" dt="2024-01-19T14:54:21.632" v="1209" actId="2696"/>
          <pc:sldLayoutMkLst>
            <pc:docMk/>
            <pc:sldMasterMk cId="0" sldId="2147483672"/>
            <pc:sldLayoutMk cId="0" sldId="2147483650"/>
          </pc:sldLayoutMkLst>
        </pc:sldLayoutChg>
      </pc:sldMasterChg>
      <pc:sldMasterChg chg="delSldLayout">
        <pc:chgData name="ZHOU Xiaofang" userId="dcb1e142-4808-49be-8487-dd9176d266de" providerId="ADAL" clId="{1A172FD5-634B-F444-8057-041295FB4C7C}" dt="2024-01-19T15:22:52.247" v="1504" actId="2696"/>
        <pc:sldMasterMkLst>
          <pc:docMk/>
          <pc:sldMasterMk cId="0" sldId="2147483673"/>
        </pc:sldMasterMkLst>
        <pc:sldLayoutChg chg="del">
          <pc:chgData name="ZHOU Xiaofang" userId="dcb1e142-4808-49be-8487-dd9176d266de" providerId="ADAL" clId="{1A172FD5-634B-F444-8057-041295FB4C7C}" dt="2024-01-19T14:37:18.451" v="768" actId="2696"/>
          <pc:sldLayoutMkLst>
            <pc:docMk/>
            <pc:sldMasterMk cId="0" sldId="2147483673"/>
            <pc:sldLayoutMk cId="3103465961" sldId="2147483674"/>
          </pc:sldLayoutMkLst>
        </pc:sldLayoutChg>
        <pc:sldLayoutChg chg="del">
          <pc:chgData name="ZHOU Xiaofang" userId="dcb1e142-4808-49be-8487-dd9176d266de" providerId="ADAL" clId="{1A172FD5-634B-F444-8057-041295FB4C7C}" dt="2024-01-18T14:09:55.212" v="158" actId="2696"/>
          <pc:sldLayoutMkLst>
            <pc:docMk/>
            <pc:sldMasterMk cId="0" sldId="2147483673"/>
            <pc:sldLayoutMk cId="1937086232" sldId="2147483675"/>
          </pc:sldLayoutMkLst>
        </pc:sldLayoutChg>
        <pc:sldLayoutChg chg="del">
          <pc:chgData name="ZHOU Xiaofang" userId="dcb1e142-4808-49be-8487-dd9176d266de" providerId="ADAL" clId="{1A172FD5-634B-F444-8057-041295FB4C7C}" dt="2024-01-19T14:49:24.191" v="1159" actId="2696"/>
          <pc:sldLayoutMkLst>
            <pc:docMk/>
            <pc:sldMasterMk cId="0" sldId="2147483673"/>
            <pc:sldLayoutMk cId="100530708" sldId="2147483677"/>
          </pc:sldLayoutMkLst>
        </pc:sldLayoutChg>
        <pc:sldLayoutChg chg="del">
          <pc:chgData name="ZHOU Xiaofang" userId="dcb1e142-4808-49be-8487-dd9176d266de" providerId="ADAL" clId="{1A172FD5-634B-F444-8057-041295FB4C7C}" dt="2024-01-19T15:22:52.247" v="1504" actId="2696"/>
          <pc:sldLayoutMkLst>
            <pc:docMk/>
            <pc:sldMasterMk cId="0" sldId="2147483673"/>
            <pc:sldLayoutMk cId="868320472" sldId="2147483678"/>
          </pc:sldLayoutMkLst>
        </pc:sldLayoutChg>
      </pc:sldMasterChg>
    </pc:docChg>
  </pc:docChgLst>
  <pc:docChgLst>
    <pc:chgData name="ZHOU Xiaofang" userId="dcb1e142-4808-49be-8487-dd9176d266de" providerId="ADAL" clId="{D2944704-6349-46B5-ADFE-5917AC8C4612}"/>
    <pc:docChg chg="custSel modSld">
      <pc:chgData name="ZHOU Xiaofang" userId="dcb1e142-4808-49be-8487-dd9176d266de" providerId="ADAL" clId="{D2944704-6349-46B5-ADFE-5917AC8C4612}" dt="2024-01-18T13:16:49.731" v="97" actId="20577"/>
      <pc:docMkLst>
        <pc:docMk/>
      </pc:docMkLst>
      <pc:sldChg chg="modSp mod">
        <pc:chgData name="ZHOU Xiaofang" userId="dcb1e142-4808-49be-8487-dd9176d266de" providerId="ADAL" clId="{D2944704-6349-46B5-ADFE-5917AC8C4612}" dt="2024-01-18T13:12:46.949" v="4" actId="14100"/>
        <pc:sldMkLst>
          <pc:docMk/>
          <pc:sldMk cId="2621556384" sldId="355"/>
        </pc:sldMkLst>
        <pc:picChg chg="mod">
          <ac:chgData name="ZHOU Xiaofang" userId="dcb1e142-4808-49be-8487-dd9176d266de" providerId="ADAL" clId="{D2944704-6349-46B5-ADFE-5917AC8C4612}" dt="2024-01-18T13:12:29.009" v="1" actId="14100"/>
          <ac:picMkLst>
            <pc:docMk/>
            <pc:sldMk cId="2621556384" sldId="355"/>
            <ac:picMk id="4" creationId="{97D18346-823A-84AC-0C00-CBB67A6BD47A}"/>
          </ac:picMkLst>
        </pc:picChg>
        <pc:picChg chg="mod">
          <ac:chgData name="ZHOU Xiaofang" userId="dcb1e142-4808-49be-8487-dd9176d266de" providerId="ADAL" clId="{D2944704-6349-46B5-ADFE-5917AC8C4612}" dt="2024-01-18T13:12:39.646" v="3" actId="14100"/>
          <ac:picMkLst>
            <pc:docMk/>
            <pc:sldMk cId="2621556384" sldId="355"/>
            <ac:picMk id="9" creationId="{09F3E1FD-7DDC-67A0-8C50-55877686EF53}"/>
          </ac:picMkLst>
        </pc:picChg>
        <pc:picChg chg="mod">
          <ac:chgData name="ZHOU Xiaofang" userId="dcb1e142-4808-49be-8487-dd9176d266de" providerId="ADAL" clId="{D2944704-6349-46B5-ADFE-5917AC8C4612}" dt="2024-01-18T13:12:46.949" v="4" actId="14100"/>
          <ac:picMkLst>
            <pc:docMk/>
            <pc:sldMk cId="2621556384" sldId="355"/>
            <ac:picMk id="11" creationId="{96349903-8976-3C58-9DCF-7D18A55A2CA8}"/>
          </ac:picMkLst>
        </pc:picChg>
      </pc:sldChg>
      <pc:sldChg chg="modSp mod">
        <pc:chgData name="ZHOU Xiaofang" userId="dcb1e142-4808-49be-8487-dd9176d266de" providerId="ADAL" clId="{D2944704-6349-46B5-ADFE-5917AC8C4612}" dt="2024-01-18T13:13:41.012" v="39" actId="20577"/>
        <pc:sldMkLst>
          <pc:docMk/>
          <pc:sldMk cId="867495690" sldId="1065"/>
        </pc:sldMkLst>
        <pc:spChg chg="mod">
          <ac:chgData name="ZHOU Xiaofang" userId="dcb1e142-4808-49be-8487-dd9176d266de" providerId="ADAL" clId="{D2944704-6349-46B5-ADFE-5917AC8C4612}" dt="2024-01-18T13:13:41.012" v="39" actId="20577"/>
          <ac:spMkLst>
            <pc:docMk/>
            <pc:sldMk cId="867495690" sldId="1065"/>
            <ac:spMk id="3" creationId="{EDD5091E-ED3A-38CE-E54C-EFE4A60F790F}"/>
          </ac:spMkLst>
        </pc:spChg>
      </pc:sldChg>
      <pc:sldChg chg="modSp mod modNotesTx">
        <pc:chgData name="ZHOU Xiaofang" userId="dcb1e142-4808-49be-8487-dd9176d266de" providerId="ADAL" clId="{D2944704-6349-46B5-ADFE-5917AC8C4612}" dt="2024-01-18T13:16:49.731" v="97" actId="20577"/>
        <pc:sldMkLst>
          <pc:docMk/>
          <pc:sldMk cId="4249221999" sldId="1241"/>
        </pc:sldMkLst>
        <pc:spChg chg="mod">
          <ac:chgData name="ZHOU Xiaofang" userId="dcb1e142-4808-49be-8487-dd9176d266de" providerId="ADAL" clId="{D2944704-6349-46B5-ADFE-5917AC8C4612}" dt="2024-01-18T13:15:46.863" v="45" actId="20577"/>
          <ac:spMkLst>
            <pc:docMk/>
            <pc:sldMk cId="4249221999" sldId="1241"/>
            <ac:spMk id="3" creationId="{9D4761B9-A11A-5A11-0034-CC906E87C0F6}"/>
          </ac:spMkLst>
        </pc:spChg>
      </pc:sldChg>
    </pc:docChg>
  </pc:docChgLst>
  <pc:docChgLst>
    <pc:chgData name="ZHOU Xiaofang" userId="dcb1e142-4808-49be-8487-dd9176d266de" providerId="ADAL" clId="{A70151BC-5E4C-E04C-B7EE-5317A1B3B26D}"/>
    <pc:docChg chg="undo custSel addSld delSld modSld sldOrd">
      <pc:chgData name="ZHOU Xiaofang" userId="dcb1e142-4808-49be-8487-dd9176d266de" providerId="ADAL" clId="{A70151BC-5E4C-E04C-B7EE-5317A1B3B26D}" dt="2024-01-18T13:03:56.205" v="565" actId="20577"/>
      <pc:docMkLst>
        <pc:docMk/>
      </pc:docMkLst>
      <pc:sldChg chg="modSp mod">
        <pc:chgData name="ZHOU Xiaofang" userId="dcb1e142-4808-49be-8487-dd9176d266de" providerId="ADAL" clId="{A70151BC-5E4C-E04C-B7EE-5317A1B3B26D}" dt="2024-01-18T13:02:07.164" v="553" actId="1076"/>
        <pc:sldMkLst>
          <pc:docMk/>
          <pc:sldMk cId="0" sldId="256"/>
        </pc:sldMkLst>
        <pc:spChg chg="mod">
          <ac:chgData name="ZHOU Xiaofang" userId="dcb1e142-4808-49be-8487-dd9176d266de" providerId="ADAL" clId="{A70151BC-5E4C-E04C-B7EE-5317A1B3B26D}" dt="2024-01-18T13:02:07.164" v="553" actId="1076"/>
          <ac:spMkLst>
            <pc:docMk/>
            <pc:sldMk cId="0" sldId="256"/>
            <ac:spMk id="118" creationId="{00000000-0000-0000-0000-000000000000}"/>
          </ac:spMkLst>
        </pc:spChg>
      </pc:sldChg>
      <pc:sldChg chg="del">
        <pc:chgData name="ZHOU Xiaofang" userId="dcb1e142-4808-49be-8487-dd9176d266de" providerId="ADAL" clId="{A70151BC-5E4C-E04C-B7EE-5317A1B3B26D}" dt="2024-01-18T12:26:56.636" v="546" actId="2696"/>
        <pc:sldMkLst>
          <pc:docMk/>
          <pc:sldMk cId="0" sldId="260"/>
        </pc:sldMkLst>
      </pc:sldChg>
      <pc:sldChg chg="del">
        <pc:chgData name="ZHOU Xiaofang" userId="dcb1e142-4808-49be-8487-dd9176d266de" providerId="ADAL" clId="{A70151BC-5E4C-E04C-B7EE-5317A1B3B26D}" dt="2024-01-18T13:01:11.782" v="547" actId="2696"/>
        <pc:sldMkLst>
          <pc:docMk/>
          <pc:sldMk cId="0" sldId="261"/>
        </pc:sldMkLst>
      </pc:sldChg>
      <pc:sldChg chg="del">
        <pc:chgData name="ZHOU Xiaofang" userId="dcb1e142-4808-49be-8487-dd9176d266de" providerId="ADAL" clId="{A70151BC-5E4C-E04C-B7EE-5317A1B3B26D}" dt="2024-01-18T12:26:44.450" v="543" actId="2696"/>
        <pc:sldMkLst>
          <pc:docMk/>
          <pc:sldMk cId="4039185852" sldId="272"/>
        </pc:sldMkLst>
      </pc:sldChg>
      <pc:sldChg chg="del">
        <pc:chgData name="ZHOU Xiaofang" userId="dcb1e142-4808-49be-8487-dd9176d266de" providerId="ADAL" clId="{A70151BC-5E4C-E04C-B7EE-5317A1B3B26D}" dt="2024-01-18T12:11:07.200" v="15" actId="2696"/>
        <pc:sldMkLst>
          <pc:docMk/>
          <pc:sldMk cId="772923995" sldId="337"/>
        </pc:sldMkLst>
      </pc:sldChg>
      <pc:sldChg chg="modSp add mod">
        <pc:chgData name="ZHOU Xiaofang" userId="dcb1e142-4808-49be-8487-dd9176d266de" providerId="ADAL" clId="{A70151BC-5E4C-E04C-B7EE-5317A1B3B26D}" dt="2024-01-18T13:02:54.179" v="554" actId="113"/>
        <pc:sldMkLst>
          <pc:docMk/>
          <pc:sldMk cId="3886178530" sldId="337"/>
        </pc:sldMkLst>
        <pc:spChg chg="mod">
          <ac:chgData name="ZHOU Xiaofang" userId="dcb1e142-4808-49be-8487-dd9176d266de" providerId="ADAL" clId="{A70151BC-5E4C-E04C-B7EE-5317A1B3B26D}" dt="2024-01-18T13:02:54.179" v="554" actId="113"/>
          <ac:spMkLst>
            <pc:docMk/>
            <pc:sldMk cId="3886178530" sldId="337"/>
            <ac:spMk id="4" creationId="{8CDA42D8-9F5F-E6F5-D3D0-F412898F6289}"/>
          </ac:spMkLst>
        </pc:spChg>
      </pc:sldChg>
      <pc:sldChg chg="del">
        <pc:chgData name="ZHOU Xiaofang" userId="dcb1e142-4808-49be-8487-dd9176d266de" providerId="ADAL" clId="{A70151BC-5E4C-E04C-B7EE-5317A1B3B26D}" dt="2024-01-18T12:08:07.253" v="1" actId="2696"/>
        <pc:sldMkLst>
          <pc:docMk/>
          <pc:sldMk cId="1838970859" sldId="338"/>
        </pc:sldMkLst>
      </pc:sldChg>
      <pc:sldChg chg="del">
        <pc:chgData name="ZHOU Xiaofang" userId="dcb1e142-4808-49be-8487-dd9176d266de" providerId="ADAL" clId="{A70151BC-5E4C-E04C-B7EE-5317A1B3B26D}" dt="2024-01-18T12:08:08.100" v="2" actId="2696"/>
        <pc:sldMkLst>
          <pc:docMk/>
          <pc:sldMk cId="2669755322" sldId="339"/>
        </pc:sldMkLst>
      </pc:sldChg>
      <pc:sldChg chg="del">
        <pc:chgData name="ZHOU Xiaofang" userId="dcb1e142-4808-49be-8487-dd9176d266de" providerId="ADAL" clId="{A70151BC-5E4C-E04C-B7EE-5317A1B3B26D}" dt="2024-01-18T12:08:10.503" v="5" actId="2696"/>
        <pc:sldMkLst>
          <pc:docMk/>
          <pc:sldMk cId="341200947" sldId="340"/>
        </pc:sldMkLst>
      </pc:sldChg>
      <pc:sldChg chg="del">
        <pc:chgData name="ZHOU Xiaofang" userId="dcb1e142-4808-49be-8487-dd9176d266de" providerId="ADAL" clId="{A70151BC-5E4C-E04C-B7EE-5317A1B3B26D}" dt="2024-01-18T12:26:40.329" v="541" actId="2696"/>
        <pc:sldMkLst>
          <pc:docMk/>
          <pc:sldMk cId="2511017667" sldId="341"/>
        </pc:sldMkLst>
      </pc:sldChg>
      <pc:sldChg chg="del">
        <pc:chgData name="ZHOU Xiaofang" userId="dcb1e142-4808-49be-8487-dd9176d266de" providerId="ADAL" clId="{A70151BC-5E4C-E04C-B7EE-5317A1B3B26D}" dt="2024-01-18T12:08:22.669" v="7" actId="2696"/>
        <pc:sldMkLst>
          <pc:docMk/>
          <pc:sldMk cId="3201483793" sldId="342"/>
        </pc:sldMkLst>
      </pc:sldChg>
      <pc:sldChg chg="del">
        <pc:chgData name="ZHOU Xiaofang" userId="dcb1e142-4808-49be-8487-dd9176d266de" providerId="ADAL" clId="{A70151BC-5E4C-E04C-B7EE-5317A1B3B26D}" dt="2024-01-18T12:26:45.349" v="545" actId="2696"/>
        <pc:sldMkLst>
          <pc:docMk/>
          <pc:sldMk cId="4227026462" sldId="344"/>
        </pc:sldMkLst>
      </pc:sldChg>
      <pc:sldChg chg="del">
        <pc:chgData name="ZHOU Xiaofang" userId="dcb1e142-4808-49be-8487-dd9176d266de" providerId="ADAL" clId="{A70151BC-5E4C-E04C-B7EE-5317A1B3B26D}" dt="2024-01-18T12:26:44.954" v="544" actId="2696"/>
        <pc:sldMkLst>
          <pc:docMk/>
          <pc:sldMk cId="1151045433" sldId="345"/>
        </pc:sldMkLst>
      </pc:sldChg>
      <pc:sldChg chg="del">
        <pc:chgData name="ZHOU Xiaofang" userId="dcb1e142-4808-49be-8487-dd9176d266de" providerId="ADAL" clId="{A70151BC-5E4C-E04C-B7EE-5317A1B3B26D}" dt="2024-01-18T12:26:34.294" v="538" actId="2696"/>
        <pc:sldMkLst>
          <pc:docMk/>
          <pc:sldMk cId="4009802700" sldId="346"/>
        </pc:sldMkLst>
      </pc:sldChg>
      <pc:sldChg chg="del">
        <pc:chgData name="ZHOU Xiaofang" userId="dcb1e142-4808-49be-8487-dd9176d266de" providerId="ADAL" clId="{A70151BC-5E4C-E04C-B7EE-5317A1B3B26D}" dt="2024-01-18T12:26:38.872" v="540" actId="2696"/>
        <pc:sldMkLst>
          <pc:docMk/>
          <pc:sldMk cId="1242838856" sldId="347"/>
        </pc:sldMkLst>
      </pc:sldChg>
      <pc:sldChg chg="del">
        <pc:chgData name="ZHOU Xiaofang" userId="dcb1e142-4808-49be-8487-dd9176d266de" providerId="ADAL" clId="{A70151BC-5E4C-E04C-B7EE-5317A1B3B26D}" dt="2024-01-18T12:26:35.225" v="539" actId="2696"/>
        <pc:sldMkLst>
          <pc:docMk/>
          <pc:sldMk cId="4054892636" sldId="348"/>
        </pc:sldMkLst>
      </pc:sldChg>
      <pc:sldChg chg="del">
        <pc:chgData name="ZHOU Xiaofang" userId="dcb1e142-4808-49be-8487-dd9176d266de" providerId="ADAL" clId="{A70151BC-5E4C-E04C-B7EE-5317A1B3B26D}" dt="2024-01-18T12:26:33.464" v="537" actId="2696"/>
        <pc:sldMkLst>
          <pc:docMk/>
          <pc:sldMk cId="3941674596" sldId="349"/>
        </pc:sldMkLst>
      </pc:sldChg>
      <pc:sldChg chg="del">
        <pc:chgData name="ZHOU Xiaofang" userId="dcb1e142-4808-49be-8487-dd9176d266de" providerId="ADAL" clId="{A70151BC-5E4C-E04C-B7EE-5317A1B3B26D}" dt="2024-01-18T12:08:08.889" v="3" actId="2696"/>
        <pc:sldMkLst>
          <pc:docMk/>
          <pc:sldMk cId="2653131054" sldId="351"/>
        </pc:sldMkLst>
      </pc:sldChg>
      <pc:sldChg chg="del">
        <pc:chgData name="ZHOU Xiaofang" userId="dcb1e142-4808-49be-8487-dd9176d266de" providerId="ADAL" clId="{A70151BC-5E4C-E04C-B7EE-5317A1B3B26D}" dt="2024-01-18T12:11:07.200" v="15" actId="2696"/>
        <pc:sldMkLst>
          <pc:docMk/>
          <pc:sldMk cId="656298602" sldId="353"/>
        </pc:sldMkLst>
      </pc:sldChg>
      <pc:sldChg chg="add">
        <pc:chgData name="ZHOU Xiaofang" userId="dcb1e142-4808-49be-8487-dd9176d266de" providerId="ADAL" clId="{A70151BC-5E4C-E04C-B7EE-5317A1B3B26D}" dt="2024-01-18T12:11:11.661" v="16"/>
        <pc:sldMkLst>
          <pc:docMk/>
          <pc:sldMk cId="1032483012" sldId="353"/>
        </pc:sldMkLst>
      </pc:sldChg>
      <pc:sldChg chg="modNotesTx">
        <pc:chgData name="ZHOU Xiaofang" userId="dcb1e142-4808-49be-8487-dd9176d266de" providerId="ADAL" clId="{A70151BC-5E4C-E04C-B7EE-5317A1B3B26D}" dt="2024-01-18T13:03:56.205" v="565" actId="20577"/>
        <pc:sldMkLst>
          <pc:docMk/>
          <pc:sldMk cId="531509722" sldId="354"/>
        </pc:sldMkLst>
      </pc:sldChg>
      <pc:sldChg chg="ord">
        <pc:chgData name="ZHOU Xiaofang" userId="dcb1e142-4808-49be-8487-dd9176d266de" providerId="ADAL" clId="{A70151BC-5E4C-E04C-B7EE-5317A1B3B26D}" dt="2024-01-18T12:08:47.571" v="11" actId="20578"/>
        <pc:sldMkLst>
          <pc:docMk/>
          <pc:sldMk cId="2621556384" sldId="355"/>
        </pc:sldMkLst>
      </pc:sldChg>
      <pc:sldChg chg="del">
        <pc:chgData name="ZHOU Xiaofang" userId="dcb1e142-4808-49be-8487-dd9176d266de" providerId="ADAL" clId="{A70151BC-5E4C-E04C-B7EE-5317A1B3B26D}" dt="2024-01-18T12:08:30.593" v="8" actId="2696"/>
        <pc:sldMkLst>
          <pc:docMk/>
          <pc:sldMk cId="443019991" sldId="356"/>
        </pc:sldMkLst>
      </pc:sldChg>
      <pc:sldChg chg="del">
        <pc:chgData name="ZHOU Xiaofang" userId="dcb1e142-4808-49be-8487-dd9176d266de" providerId="ADAL" clId="{A70151BC-5E4C-E04C-B7EE-5317A1B3B26D}" dt="2024-01-18T12:08:37.456" v="9" actId="2696"/>
        <pc:sldMkLst>
          <pc:docMk/>
          <pc:sldMk cId="2959391457" sldId="358"/>
        </pc:sldMkLst>
      </pc:sldChg>
      <pc:sldChg chg="del">
        <pc:chgData name="ZHOU Xiaofang" userId="dcb1e142-4808-49be-8487-dd9176d266de" providerId="ADAL" clId="{A70151BC-5E4C-E04C-B7EE-5317A1B3B26D}" dt="2024-01-18T12:13:22.799" v="56" actId="2696"/>
        <pc:sldMkLst>
          <pc:docMk/>
          <pc:sldMk cId="77989271" sldId="418"/>
        </pc:sldMkLst>
      </pc:sldChg>
      <pc:sldChg chg="del">
        <pc:chgData name="ZHOU Xiaofang" userId="dcb1e142-4808-49be-8487-dd9176d266de" providerId="ADAL" clId="{A70151BC-5E4C-E04C-B7EE-5317A1B3B26D}" dt="2024-01-18T12:13:18.042" v="55" actId="2696"/>
        <pc:sldMkLst>
          <pc:docMk/>
          <pc:sldMk cId="2827455320" sldId="900"/>
        </pc:sldMkLst>
      </pc:sldChg>
      <pc:sldChg chg="add ord">
        <pc:chgData name="ZHOU Xiaofang" userId="dcb1e142-4808-49be-8487-dd9176d266de" providerId="ADAL" clId="{A70151BC-5E4C-E04C-B7EE-5317A1B3B26D}" dt="2024-01-18T12:09:57.183" v="14" actId="20578"/>
        <pc:sldMkLst>
          <pc:docMk/>
          <pc:sldMk cId="867495690" sldId="1065"/>
        </pc:sldMkLst>
      </pc:sldChg>
      <pc:sldChg chg="add ord">
        <pc:chgData name="ZHOU Xiaofang" userId="dcb1e142-4808-49be-8487-dd9176d266de" providerId="ADAL" clId="{A70151BC-5E4C-E04C-B7EE-5317A1B3B26D}" dt="2024-01-18T12:09:57.183" v="14" actId="20578"/>
        <pc:sldMkLst>
          <pc:docMk/>
          <pc:sldMk cId="3303844716" sldId="1083"/>
        </pc:sldMkLst>
      </pc:sldChg>
      <pc:sldChg chg="del">
        <pc:chgData name="ZHOU Xiaofang" userId="dcb1e142-4808-49be-8487-dd9176d266de" providerId="ADAL" clId="{A70151BC-5E4C-E04C-B7EE-5317A1B3B26D}" dt="2024-01-18T12:08:41.493" v="10" actId="2696"/>
        <pc:sldMkLst>
          <pc:docMk/>
          <pc:sldMk cId="1964872344" sldId="1235"/>
        </pc:sldMkLst>
      </pc:sldChg>
      <pc:sldChg chg="del">
        <pc:chgData name="ZHOU Xiaofang" userId="dcb1e142-4808-49be-8487-dd9176d266de" providerId="ADAL" clId="{A70151BC-5E4C-E04C-B7EE-5317A1B3B26D}" dt="2024-01-18T12:08:18.730" v="6" actId="2696"/>
        <pc:sldMkLst>
          <pc:docMk/>
          <pc:sldMk cId="3793929103" sldId="1238"/>
        </pc:sldMkLst>
      </pc:sldChg>
      <pc:sldChg chg="del">
        <pc:chgData name="ZHOU Xiaofang" userId="dcb1e142-4808-49be-8487-dd9176d266de" providerId="ADAL" clId="{A70151BC-5E4C-E04C-B7EE-5317A1B3B26D}" dt="2024-01-18T12:26:23.699" v="530" actId="2696"/>
        <pc:sldMkLst>
          <pc:docMk/>
          <pc:sldMk cId="3976850984" sldId="1240"/>
        </pc:sldMkLst>
      </pc:sldChg>
      <pc:sldChg chg="del">
        <pc:chgData name="ZHOU Xiaofang" userId="dcb1e142-4808-49be-8487-dd9176d266de" providerId="ADAL" clId="{A70151BC-5E4C-E04C-B7EE-5317A1B3B26D}" dt="2024-01-18T12:13:33.500" v="58" actId="2696"/>
        <pc:sldMkLst>
          <pc:docMk/>
          <pc:sldMk cId="4193799037" sldId="1241"/>
        </pc:sldMkLst>
      </pc:sldChg>
      <pc:sldChg chg="delSp modSp add mod ord modNotesTx">
        <pc:chgData name="ZHOU Xiaofang" userId="dcb1e142-4808-49be-8487-dd9176d266de" providerId="ADAL" clId="{A70151BC-5E4C-E04C-B7EE-5317A1B3B26D}" dt="2024-01-18T12:26:05.459" v="527" actId="20577"/>
        <pc:sldMkLst>
          <pc:docMk/>
          <pc:sldMk cId="4249221999" sldId="1241"/>
        </pc:sldMkLst>
        <pc:spChg chg="mod">
          <ac:chgData name="ZHOU Xiaofang" userId="dcb1e142-4808-49be-8487-dd9176d266de" providerId="ADAL" clId="{A70151BC-5E4C-E04C-B7EE-5317A1B3B26D}" dt="2024-01-18T12:25:45.118" v="467" actId="20577"/>
          <ac:spMkLst>
            <pc:docMk/>
            <pc:sldMk cId="4249221999" sldId="1241"/>
            <ac:spMk id="3" creationId="{9D4761B9-A11A-5A11-0034-CC906E87C0F6}"/>
          </ac:spMkLst>
        </pc:spChg>
        <pc:spChg chg="del">
          <ac:chgData name="ZHOU Xiaofang" userId="dcb1e142-4808-49be-8487-dd9176d266de" providerId="ADAL" clId="{A70151BC-5E4C-E04C-B7EE-5317A1B3B26D}" dt="2024-01-18T12:24:26.340" v="424" actId="478"/>
          <ac:spMkLst>
            <pc:docMk/>
            <pc:sldMk cId="4249221999" sldId="1241"/>
            <ac:spMk id="14" creationId="{3C84EF63-B1F3-7456-78C7-BD5A1BDAB713}"/>
          </ac:spMkLst>
        </pc:spChg>
        <pc:spChg chg="mod">
          <ac:chgData name="ZHOU Xiaofang" userId="dcb1e142-4808-49be-8487-dd9176d266de" providerId="ADAL" clId="{A70151BC-5E4C-E04C-B7EE-5317A1B3B26D}" dt="2024-01-18T12:24:23.994" v="423" actId="20577"/>
          <ac:spMkLst>
            <pc:docMk/>
            <pc:sldMk cId="4249221999" sldId="1241"/>
            <ac:spMk id="19" creationId="{D840AE25-5628-D1BF-8E00-CF78C298911C}"/>
          </ac:spMkLst>
        </pc:spChg>
      </pc:sldChg>
      <pc:sldChg chg="del">
        <pc:chgData name="ZHOU Xiaofang" userId="dcb1e142-4808-49be-8487-dd9176d266de" providerId="ADAL" clId="{A70151BC-5E4C-E04C-B7EE-5317A1B3B26D}" dt="2024-01-18T12:26:24.452" v="531" actId="2696"/>
        <pc:sldMkLst>
          <pc:docMk/>
          <pc:sldMk cId="2404628311" sldId="1242"/>
        </pc:sldMkLst>
      </pc:sldChg>
      <pc:sldChg chg="del">
        <pc:chgData name="ZHOU Xiaofang" userId="dcb1e142-4808-49be-8487-dd9176d266de" providerId="ADAL" clId="{A70151BC-5E4C-E04C-B7EE-5317A1B3B26D}" dt="2024-01-18T12:26:24.975" v="532" actId="2696"/>
        <pc:sldMkLst>
          <pc:docMk/>
          <pc:sldMk cId="3518193288" sldId="1243"/>
        </pc:sldMkLst>
      </pc:sldChg>
      <pc:sldChg chg="del">
        <pc:chgData name="ZHOU Xiaofang" userId="dcb1e142-4808-49be-8487-dd9176d266de" providerId="ADAL" clId="{A70151BC-5E4C-E04C-B7EE-5317A1B3B26D}" dt="2024-01-18T12:26:26.025" v="533" actId="2696"/>
        <pc:sldMkLst>
          <pc:docMk/>
          <pc:sldMk cId="5770549" sldId="1244"/>
        </pc:sldMkLst>
      </pc:sldChg>
      <pc:sldChg chg="del">
        <pc:chgData name="ZHOU Xiaofang" userId="dcb1e142-4808-49be-8487-dd9176d266de" providerId="ADAL" clId="{A70151BC-5E4C-E04C-B7EE-5317A1B3B26D}" dt="2024-01-18T12:26:26.445" v="534" actId="2696"/>
        <pc:sldMkLst>
          <pc:docMk/>
          <pc:sldMk cId="437208130" sldId="1245"/>
        </pc:sldMkLst>
      </pc:sldChg>
      <pc:sldChg chg="del">
        <pc:chgData name="ZHOU Xiaofang" userId="dcb1e142-4808-49be-8487-dd9176d266de" providerId="ADAL" clId="{A70151BC-5E4C-E04C-B7EE-5317A1B3B26D}" dt="2024-01-18T12:26:27.565" v="535" actId="2696"/>
        <pc:sldMkLst>
          <pc:docMk/>
          <pc:sldMk cId="3343004998" sldId="1246"/>
        </pc:sldMkLst>
      </pc:sldChg>
      <pc:sldChg chg="del">
        <pc:chgData name="ZHOU Xiaofang" userId="dcb1e142-4808-49be-8487-dd9176d266de" providerId="ADAL" clId="{A70151BC-5E4C-E04C-B7EE-5317A1B3B26D}" dt="2024-01-18T12:26:32.568" v="536" actId="2696"/>
        <pc:sldMkLst>
          <pc:docMk/>
          <pc:sldMk cId="2908834261" sldId="1247"/>
        </pc:sldMkLst>
      </pc:sldChg>
      <pc:sldChg chg="addSp delSp modSp new del mod modClrScheme chgLayout">
        <pc:chgData name="ZHOU Xiaofang" userId="dcb1e142-4808-49be-8487-dd9176d266de" providerId="ADAL" clId="{A70151BC-5E4C-E04C-B7EE-5317A1B3B26D}" dt="2024-01-18T12:26:17.915" v="528" actId="2696"/>
        <pc:sldMkLst>
          <pc:docMk/>
          <pc:sldMk cId="1577501560" sldId="1248"/>
        </pc:sldMkLst>
        <pc:spChg chg="del mod ord">
          <ac:chgData name="ZHOU Xiaofang" userId="dcb1e142-4808-49be-8487-dd9176d266de" providerId="ADAL" clId="{A70151BC-5E4C-E04C-B7EE-5317A1B3B26D}" dt="2024-01-18T12:12:02.555" v="18" actId="700"/>
          <ac:spMkLst>
            <pc:docMk/>
            <pc:sldMk cId="1577501560" sldId="1248"/>
            <ac:spMk id="2" creationId="{F6F5D926-2C9A-284C-23EA-82ECDB6F26F8}"/>
          </ac:spMkLst>
        </pc:spChg>
        <pc:spChg chg="add mod ord">
          <ac:chgData name="ZHOU Xiaofang" userId="dcb1e142-4808-49be-8487-dd9176d266de" providerId="ADAL" clId="{A70151BC-5E4C-E04C-B7EE-5317A1B3B26D}" dt="2024-01-18T12:12:02.555" v="18" actId="700"/>
          <ac:spMkLst>
            <pc:docMk/>
            <pc:sldMk cId="1577501560" sldId="1248"/>
            <ac:spMk id="3" creationId="{8D3D8AE2-1D15-9EED-2211-1A2169653F25}"/>
          </ac:spMkLst>
        </pc:spChg>
        <pc:spChg chg="add mod ord">
          <ac:chgData name="ZHOU Xiaofang" userId="dcb1e142-4808-49be-8487-dd9176d266de" providerId="ADAL" clId="{A70151BC-5E4C-E04C-B7EE-5317A1B3B26D}" dt="2024-01-18T12:12:24.549" v="54" actId="20577"/>
          <ac:spMkLst>
            <pc:docMk/>
            <pc:sldMk cId="1577501560" sldId="1248"/>
            <ac:spMk id="4" creationId="{DCE1A245-C607-A6AC-F9B9-2C4C2A970BD4}"/>
          </ac:spMkLst>
        </pc:spChg>
      </pc:sldChg>
      <pc:sldChg chg="del">
        <pc:chgData name="ZHOU Xiaofang" userId="dcb1e142-4808-49be-8487-dd9176d266de" providerId="ADAL" clId="{A70151BC-5E4C-E04C-B7EE-5317A1B3B26D}" dt="2024-01-18T12:08:05.036" v="0" actId="2696"/>
        <pc:sldMkLst>
          <pc:docMk/>
          <pc:sldMk cId="2990469423" sldId="1248"/>
        </pc:sldMkLst>
      </pc:sldChg>
      <pc:sldChg chg="del">
        <pc:chgData name="ZHOU Xiaofang" userId="dcb1e142-4808-49be-8487-dd9176d266de" providerId="ADAL" clId="{A70151BC-5E4C-E04C-B7EE-5317A1B3B26D}" dt="2024-01-18T12:08:09.926" v="4" actId="2696"/>
        <pc:sldMkLst>
          <pc:docMk/>
          <pc:sldMk cId="1031448344" sldId="1250"/>
        </pc:sldMkLst>
      </pc:sldChg>
      <pc:sldMasterChg chg="delSldLayout">
        <pc:chgData name="ZHOU Xiaofang" userId="dcb1e142-4808-49be-8487-dd9176d266de" providerId="ADAL" clId="{A70151BC-5E4C-E04C-B7EE-5317A1B3B26D}" dt="2024-01-18T12:26:40.330" v="542" actId="2696"/>
        <pc:sldMasterMkLst>
          <pc:docMk/>
          <pc:sldMasterMk cId="0" sldId="2147483673"/>
        </pc:sldMasterMkLst>
        <pc:sldLayoutChg chg="del">
          <pc:chgData name="ZHOU Xiaofang" userId="dcb1e142-4808-49be-8487-dd9176d266de" providerId="ADAL" clId="{A70151BC-5E4C-E04C-B7EE-5317A1B3B26D}" dt="2024-01-18T12:26:40.330" v="542" actId="2696"/>
          <pc:sldLayoutMkLst>
            <pc:docMk/>
            <pc:sldMasterMk cId="0" sldId="2147483673"/>
            <pc:sldLayoutMk cId="0" sldId="2147483661"/>
          </pc:sldLayoutMkLst>
        </pc:sldLayoutChg>
        <pc:sldLayoutChg chg="del">
          <pc:chgData name="ZHOU Xiaofang" userId="dcb1e142-4808-49be-8487-dd9176d266de" providerId="ADAL" clId="{A70151BC-5E4C-E04C-B7EE-5317A1B3B26D}" dt="2024-01-18T12:13:22.800" v="57" actId="2696"/>
          <pc:sldLayoutMkLst>
            <pc:docMk/>
            <pc:sldMasterMk cId="0" sldId="2147483673"/>
            <pc:sldLayoutMk cId="0" sldId="2147483662"/>
          </pc:sldLayoutMkLst>
        </pc:sldLayoutChg>
        <pc:sldLayoutChg chg="del">
          <pc:chgData name="ZHOU Xiaofang" userId="dcb1e142-4808-49be-8487-dd9176d266de" providerId="ADAL" clId="{A70151BC-5E4C-E04C-B7EE-5317A1B3B26D}" dt="2024-01-18T12:26:17.916" v="529" actId="2696"/>
          <pc:sldLayoutMkLst>
            <pc:docMk/>
            <pc:sldMasterMk cId="0" sldId="2147483673"/>
            <pc:sldLayoutMk cId="0" sldId="2147483663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1B985-397B-4B48-8794-AE529A9989C4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</dgm:pt>
    <dgm:pt modelId="{B0A4D1E2-583A-42F1-80DD-5811F42FD3EC}">
      <dgm:prSet phldrT="[Text]" custT="1"/>
      <dgm:spPr/>
      <dgm:t>
        <a:bodyPr/>
        <a:lstStyle/>
        <a:p>
          <a:r>
            <a:rPr lang="en-HK" sz="3600" dirty="0">
              <a:latin typeface="Franklin Gothic Book" panose="020B0503020102020204" pitchFamily="34" charset="0"/>
            </a:rPr>
            <a:t>Year 1</a:t>
          </a:r>
        </a:p>
      </dgm:t>
    </dgm:pt>
    <dgm:pt modelId="{2C1A6D9A-C46A-42DE-A96F-9678E30CCE81}" type="parTrans" cxnId="{15004BF8-3475-4404-8D3F-8D86020150E7}">
      <dgm:prSet/>
      <dgm:spPr/>
      <dgm:t>
        <a:bodyPr/>
        <a:lstStyle/>
        <a:p>
          <a:endParaRPr lang="en-HK"/>
        </a:p>
      </dgm:t>
    </dgm:pt>
    <dgm:pt modelId="{DA6BB9C9-B937-420E-9093-F4B649CEA664}" type="sibTrans" cxnId="{15004BF8-3475-4404-8D3F-8D86020150E7}">
      <dgm:prSet/>
      <dgm:spPr/>
      <dgm:t>
        <a:bodyPr/>
        <a:lstStyle/>
        <a:p>
          <a:endParaRPr lang="en-HK"/>
        </a:p>
      </dgm:t>
    </dgm:pt>
    <dgm:pt modelId="{A3DB7C89-39E7-4D98-96B3-A28D9BC0E366}">
      <dgm:prSet phldrT="[Text]" custT="1"/>
      <dgm:spPr/>
      <dgm:t>
        <a:bodyPr/>
        <a:lstStyle/>
        <a:p>
          <a:r>
            <a:rPr lang="en-HK" sz="3600" dirty="0">
              <a:latin typeface="Franklin Gothic Book" panose="020B0503020102020204" pitchFamily="34" charset="0"/>
            </a:rPr>
            <a:t>Year 2</a:t>
          </a:r>
        </a:p>
      </dgm:t>
    </dgm:pt>
    <dgm:pt modelId="{9CC31CD0-ACEB-499C-BFAF-20BDCE9A6970}" type="parTrans" cxnId="{7E8FF262-D575-40C6-AC0C-8C839F8C47CB}">
      <dgm:prSet/>
      <dgm:spPr/>
      <dgm:t>
        <a:bodyPr/>
        <a:lstStyle/>
        <a:p>
          <a:endParaRPr lang="en-HK"/>
        </a:p>
      </dgm:t>
    </dgm:pt>
    <dgm:pt modelId="{A2FB65F4-05A8-4D13-9D8A-D8B6DFA0D2D9}" type="sibTrans" cxnId="{7E8FF262-D575-40C6-AC0C-8C839F8C47CB}">
      <dgm:prSet/>
      <dgm:spPr/>
      <dgm:t>
        <a:bodyPr/>
        <a:lstStyle/>
        <a:p>
          <a:endParaRPr lang="en-HK"/>
        </a:p>
      </dgm:t>
    </dgm:pt>
    <dgm:pt modelId="{FB3EAF2B-19EE-410E-A0FB-A1AB8A710DAD}">
      <dgm:prSet phldrT="[Text]" custT="1"/>
      <dgm:spPr/>
      <dgm:t>
        <a:bodyPr/>
        <a:lstStyle/>
        <a:p>
          <a:r>
            <a:rPr lang="en-HK" sz="3600" dirty="0">
              <a:latin typeface="Franklin Gothic Book" panose="020B0503020102020204" pitchFamily="34" charset="0"/>
            </a:rPr>
            <a:t>Year 3</a:t>
          </a:r>
        </a:p>
      </dgm:t>
    </dgm:pt>
    <dgm:pt modelId="{3E1F93E1-5C89-40BC-AF4E-F158DDC0429E}" type="parTrans" cxnId="{C64932B2-1947-4610-8B71-77F37E90D685}">
      <dgm:prSet/>
      <dgm:spPr/>
      <dgm:t>
        <a:bodyPr/>
        <a:lstStyle/>
        <a:p>
          <a:endParaRPr lang="en-HK"/>
        </a:p>
      </dgm:t>
    </dgm:pt>
    <dgm:pt modelId="{887F62D8-F194-4923-A22E-44F84760D4CC}" type="sibTrans" cxnId="{C64932B2-1947-4610-8B71-77F37E90D68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HK"/>
        </a:p>
      </dgm:t>
    </dgm:pt>
    <dgm:pt modelId="{BF38FEE2-D8E4-424F-B83F-263AC0161F60}">
      <dgm:prSet phldrT="[Text]" custT="1"/>
      <dgm:spPr/>
      <dgm:t>
        <a:bodyPr/>
        <a:lstStyle/>
        <a:p>
          <a:r>
            <a:rPr lang="en-HK" sz="3600" dirty="0">
              <a:latin typeface="Franklin Gothic Book" panose="020B0503020102020204" pitchFamily="34" charset="0"/>
            </a:rPr>
            <a:t>Year 4</a:t>
          </a:r>
        </a:p>
      </dgm:t>
    </dgm:pt>
    <dgm:pt modelId="{A938FFC3-5A44-48FC-86DF-BDEBF0698931}" type="parTrans" cxnId="{55ABCE31-2C48-4FCC-B08C-72078A371832}">
      <dgm:prSet/>
      <dgm:spPr/>
      <dgm:t>
        <a:bodyPr/>
        <a:lstStyle/>
        <a:p>
          <a:endParaRPr lang="en-HK"/>
        </a:p>
      </dgm:t>
    </dgm:pt>
    <dgm:pt modelId="{590B9CA2-557C-4265-97CF-FA2F3663CE17}" type="sibTrans" cxnId="{55ABCE31-2C48-4FCC-B08C-72078A371832}">
      <dgm:prSet/>
      <dgm:spPr/>
      <dgm:t>
        <a:bodyPr/>
        <a:lstStyle/>
        <a:p>
          <a:endParaRPr lang="en-HK"/>
        </a:p>
      </dgm:t>
    </dgm:pt>
    <dgm:pt modelId="{38A07769-AA00-478B-9F69-D54604883492}">
      <dgm:prSet custT="1"/>
      <dgm:spPr/>
      <dgm:t>
        <a:bodyPr/>
        <a:lstStyle/>
        <a:p>
          <a:r>
            <a:rPr lang="en-HK" sz="2000" dirty="0">
              <a:latin typeface="Franklin Gothic Book" panose="020B0503020102020204" pitchFamily="34" charset="0"/>
            </a:rPr>
            <a:t>Seminars in AI</a:t>
          </a:r>
        </a:p>
      </dgm:t>
    </dgm:pt>
    <dgm:pt modelId="{D893CA75-E62F-45BF-AAF1-2C1A4717B628}" type="parTrans" cxnId="{251280A8-4C66-4E8A-B518-B69F51586ED4}">
      <dgm:prSet/>
      <dgm:spPr/>
      <dgm:t>
        <a:bodyPr/>
        <a:lstStyle/>
        <a:p>
          <a:endParaRPr lang="en-HK"/>
        </a:p>
      </dgm:t>
    </dgm:pt>
    <dgm:pt modelId="{DA91869D-37F9-41C0-A72C-3A94A6A8C714}" type="sibTrans" cxnId="{251280A8-4C66-4E8A-B518-B69F51586ED4}">
      <dgm:prSet/>
      <dgm:spPr/>
      <dgm:t>
        <a:bodyPr/>
        <a:lstStyle/>
        <a:p>
          <a:endParaRPr lang="en-HK"/>
        </a:p>
      </dgm:t>
    </dgm:pt>
    <dgm:pt modelId="{1AAA2B88-0662-4204-800B-A44781E5F774}">
      <dgm:prSet custT="1"/>
      <dgm:spPr/>
      <dgm:t>
        <a:bodyPr/>
        <a:lstStyle/>
        <a:p>
          <a:r>
            <a:rPr lang="en-HK" sz="2000" dirty="0">
              <a:latin typeface="Franklin Gothic Book" panose="020B0503020102020204" pitchFamily="34" charset="0"/>
            </a:rPr>
            <a:t>Hands-on experience workshop in AI</a:t>
          </a:r>
        </a:p>
      </dgm:t>
    </dgm:pt>
    <dgm:pt modelId="{02593D28-9960-4605-A772-5CF5739C974C}" type="parTrans" cxnId="{35B1A2A3-04C9-4A1C-A10E-A634D8D9C388}">
      <dgm:prSet/>
      <dgm:spPr/>
      <dgm:t>
        <a:bodyPr/>
        <a:lstStyle/>
        <a:p>
          <a:endParaRPr lang="en-HK"/>
        </a:p>
      </dgm:t>
    </dgm:pt>
    <dgm:pt modelId="{1EEFCFC0-3909-4F6F-9A7F-E9829E4BAC15}" type="sibTrans" cxnId="{35B1A2A3-04C9-4A1C-A10E-A634D8D9C388}">
      <dgm:prSet/>
      <dgm:spPr/>
      <dgm:t>
        <a:bodyPr/>
        <a:lstStyle/>
        <a:p>
          <a:endParaRPr lang="en-HK"/>
        </a:p>
      </dgm:t>
    </dgm:pt>
    <dgm:pt modelId="{DC8C9B98-BBA9-435B-92BD-93A64B8B697C}">
      <dgm:prSet phldrT="[Text]" custT="1"/>
      <dgm:spPr/>
      <dgm:t>
        <a:bodyPr/>
        <a:lstStyle/>
        <a:p>
          <a:r>
            <a:rPr lang="en-HK" sz="1800" dirty="0">
              <a:latin typeface="Franklin Gothic Book" panose="020B0503020102020204" pitchFamily="34" charset="0"/>
            </a:rPr>
            <a:t>Cross-disciplinary Seminar in AI</a:t>
          </a:r>
        </a:p>
      </dgm:t>
    </dgm:pt>
    <dgm:pt modelId="{6646E2A3-0F44-4D9F-8ABA-1055021AAF44}" type="parTrans" cxnId="{AEDC2392-D80D-486B-A2EE-9E556CA5F19A}">
      <dgm:prSet/>
      <dgm:spPr/>
      <dgm:t>
        <a:bodyPr/>
        <a:lstStyle/>
        <a:p>
          <a:endParaRPr lang="en-HK"/>
        </a:p>
      </dgm:t>
    </dgm:pt>
    <dgm:pt modelId="{2A10B739-231B-495C-A891-833F22F49684}" type="sibTrans" cxnId="{AEDC2392-D80D-486B-A2EE-9E556CA5F19A}">
      <dgm:prSet/>
      <dgm:spPr/>
      <dgm:t>
        <a:bodyPr/>
        <a:lstStyle/>
        <a:p>
          <a:endParaRPr lang="en-HK"/>
        </a:p>
      </dgm:t>
    </dgm:pt>
    <dgm:pt modelId="{65CC7403-C7BD-42DD-94E9-1425743282AD}">
      <dgm:prSet custT="1"/>
      <dgm:spPr/>
      <dgm:t>
        <a:bodyPr/>
        <a:lstStyle/>
        <a:p>
          <a:r>
            <a:rPr lang="en-HK" sz="1800" dirty="0">
              <a:latin typeface="Franklin Gothic Book" panose="020B0503020102020204" pitchFamily="34" charset="0"/>
            </a:rPr>
            <a:t>*Cross-disciplinary Design Thinking</a:t>
          </a:r>
        </a:p>
      </dgm:t>
    </dgm:pt>
    <dgm:pt modelId="{AC320076-661D-405B-827E-A3CB20059ABB}" type="parTrans" cxnId="{6079C7CF-4A31-472E-A9B4-54010F353FC1}">
      <dgm:prSet/>
      <dgm:spPr/>
      <dgm:t>
        <a:bodyPr/>
        <a:lstStyle/>
        <a:p>
          <a:endParaRPr lang="en-HK"/>
        </a:p>
      </dgm:t>
    </dgm:pt>
    <dgm:pt modelId="{DCE31821-CEFD-4CAA-9319-A43E0DF6212C}" type="sibTrans" cxnId="{6079C7CF-4A31-472E-A9B4-54010F353FC1}">
      <dgm:prSet/>
      <dgm:spPr/>
      <dgm:t>
        <a:bodyPr/>
        <a:lstStyle/>
        <a:p>
          <a:endParaRPr lang="en-HK"/>
        </a:p>
      </dgm:t>
    </dgm:pt>
    <dgm:pt modelId="{5BF05402-E06F-4026-98F3-93A491261E48}">
      <dgm:prSet custT="1"/>
      <dgm:spPr/>
      <dgm:t>
        <a:bodyPr/>
        <a:lstStyle/>
        <a:p>
          <a:r>
            <a:rPr lang="en-HK" sz="1800" dirty="0">
              <a:latin typeface="Franklin Gothic Book" panose="020B0503020102020204" pitchFamily="34" charset="0"/>
            </a:rPr>
            <a:t>Programming with C++</a:t>
          </a:r>
        </a:p>
      </dgm:t>
    </dgm:pt>
    <dgm:pt modelId="{0764044C-F3AC-4888-BEC0-63168F3CC075}" type="parTrans" cxnId="{94D83930-E888-47C2-8B59-FE5F6AD8A1C7}">
      <dgm:prSet/>
      <dgm:spPr/>
      <dgm:t>
        <a:bodyPr/>
        <a:lstStyle/>
        <a:p>
          <a:endParaRPr lang="en-HK"/>
        </a:p>
      </dgm:t>
    </dgm:pt>
    <dgm:pt modelId="{0BC53537-7F21-467C-AACE-1903870DA339}" type="sibTrans" cxnId="{94D83930-E888-47C2-8B59-FE5F6AD8A1C7}">
      <dgm:prSet/>
      <dgm:spPr/>
      <dgm:t>
        <a:bodyPr/>
        <a:lstStyle/>
        <a:p>
          <a:endParaRPr lang="en-HK"/>
        </a:p>
      </dgm:t>
    </dgm:pt>
    <dgm:pt modelId="{2A66043E-AA1B-48C9-B31D-773BC0961447}">
      <dgm:prSet phldrT="[Text]" custT="1"/>
      <dgm:spPr/>
      <dgm:t>
        <a:bodyPr/>
        <a:lstStyle/>
        <a:p>
          <a:r>
            <a:rPr lang="en-HK" sz="2000" dirty="0">
              <a:latin typeface="Franklin Gothic Book" panose="020B0503020102020204" pitchFamily="34" charset="0"/>
            </a:rPr>
            <a:t>Exploring Artificial Intelligence</a:t>
          </a:r>
        </a:p>
      </dgm:t>
    </dgm:pt>
    <dgm:pt modelId="{39CBD7F0-C9CB-437B-9D34-D4626664B04E}" type="parTrans" cxnId="{D1A2CE1E-C84B-41DE-9EB4-18E014F071CA}">
      <dgm:prSet/>
      <dgm:spPr/>
      <dgm:t>
        <a:bodyPr/>
        <a:lstStyle/>
        <a:p>
          <a:endParaRPr lang="en-HK"/>
        </a:p>
      </dgm:t>
    </dgm:pt>
    <dgm:pt modelId="{E5B63662-1702-4E5C-A370-9231AE362585}" type="sibTrans" cxnId="{D1A2CE1E-C84B-41DE-9EB4-18E014F071CA}">
      <dgm:prSet/>
      <dgm:spPr/>
      <dgm:t>
        <a:bodyPr/>
        <a:lstStyle/>
        <a:p>
          <a:endParaRPr lang="en-HK"/>
        </a:p>
      </dgm:t>
    </dgm:pt>
    <dgm:pt modelId="{84A081ED-2D98-4DFD-BCA1-9C3204C18377}">
      <dgm:prSet phldrT="[Text]" custT="1"/>
      <dgm:spPr/>
      <dgm:t>
        <a:bodyPr/>
        <a:lstStyle/>
        <a:p>
          <a:r>
            <a:rPr lang="en-HK" sz="2000" dirty="0">
              <a:latin typeface="Franklin Gothic Book" panose="020B0503020102020204" pitchFamily="34" charset="0"/>
            </a:rPr>
            <a:t>Machine Learning</a:t>
          </a:r>
        </a:p>
      </dgm:t>
    </dgm:pt>
    <dgm:pt modelId="{7E64FCEE-C51F-4F62-8811-680C44D1F4D7}" type="parTrans" cxnId="{958E3A37-E3ED-454F-BC6E-1BCDE22CFDAB}">
      <dgm:prSet/>
      <dgm:spPr/>
      <dgm:t>
        <a:bodyPr/>
        <a:lstStyle/>
        <a:p>
          <a:endParaRPr lang="en-HK"/>
        </a:p>
      </dgm:t>
    </dgm:pt>
    <dgm:pt modelId="{C3BA12D1-E9C7-40C8-9030-5BE7BE092C11}" type="sibTrans" cxnId="{958E3A37-E3ED-454F-BC6E-1BCDE22CFDAB}">
      <dgm:prSet/>
      <dgm:spPr/>
      <dgm:t>
        <a:bodyPr/>
        <a:lstStyle/>
        <a:p>
          <a:endParaRPr lang="en-HK"/>
        </a:p>
      </dgm:t>
    </dgm:pt>
    <dgm:pt modelId="{7A5D2426-527E-47AC-9ADF-7F6F761C22BE}">
      <dgm:prSet phldrT="[Text]" custT="1"/>
      <dgm:spPr/>
      <dgm:t>
        <a:bodyPr/>
        <a:lstStyle/>
        <a:p>
          <a:r>
            <a:rPr lang="en-HK" sz="2000" dirty="0">
              <a:latin typeface="Franklin Gothic Book" panose="020B0503020102020204" pitchFamily="34" charset="0"/>
            </a:rPr>
            <a:t>Electives</a:t>
          </a:r>
        </a:p>
      </dgm:t>
    </dgm:pt>
    <dgm:pt modelId="{41CB885C-3AE1-476C-BA61-8070CC2F0BEA}" type="parTrans" cxnId="{31669383-7A4B-4D22-92FD-E0C2529F93A0}">
      <dgm:prSet/>
      <dgm:spPr/>
      <dgm:t>
        <a:bodyPr/>
        <a:lstStyle/>
        <a:p>
          <a:endParaRPr lang="en-HK"/>
        </a:p>
      </dgm:t>
    </dgm:pt>
    <dgm:pt modelId="{0F96F0C8-9CD5-42FC-9406-424569090629}" type="sibTrans" cxnId="{31669383-7A4B-4D22-92FD-E0C2529F93A0}">
      <dgm:prSet/>
      <dgm:spPr/>
      <dgm:t>
        <a:bodyPr/>
        <a:lstStyle/>
        <a:p>
          <a:endParaRPr lang="en-HK"/>
        </a:p>
      </dgm:t>
    </dgm:pt>
    <dgm:pt modelId="{57983B74-D398-43CB-ADAA-AF7FBF090A2C}">
      <dgm:prSet phldrT="[Text]" custT="1"/>
      <dgm:spPr/>
      <dgm:t>
        <a:bodyPr/>
        <a:lstStyle/>
        <a:p>
          <a:r>
            <a:rPr lang="en-HK" sz="2000" dirty="0">
              <a:latin typeface="Franklin Gothic Book" panose="020B0503020102020204" pitchFamily="34" charset="0"/>
            </a:rPr>
            <a:t>Capstone Project</a:t>
          </a:r>
        </a:p>
      </dgm:t>
    </dgm:pt>
    <dgm:pt modelId="{C2944B2D-DB90-44ED-A13A-255D1F21CE1D}" type="parTrans" cxnId="{ED6D1D16-70D8-409C-8D7D-975676EF9D13}">
      <dgm:prSet/>
      <dgm:spPr/>
      <dgm:t>
        <a:bodyPr/>
        <a:lstStyle/>
        <a:p>
          <a:endParaRPr lang="en-HK"/>
        </a:p>
      </dgm:t>
    </dgm:pt>
    <dgm:pt modelId="{A893C0B7-9C88-418B-942F-82CA758F8FF8}" type="sibTrans" cxnId="{ED6D1D16-70D8-409C-8D7D-975676EF9D13}">
      <dgm:prSet/>
      <dgm:spPr/>
      <dgm:t>
        <a:bodyPr/>
        <a:lstStyle/>
        <a:p>
          <a:endParaRPr lang="en-HK"/>
        </a:p>
      </dgm:t>
    </dgm:pt>
    <dgm:pt modelId="{991556DA-324B-43C9-A5B4-DC5AFE08A076}">
      <dgm:prSet phldrT="[Text]" custT="1"/>
      <dgm:spPr/>
      <dgm:t>
        <a:bodyPr/>
        <a:lstStyle/>
        <a:p>
          <a:r>
            <a:rPr lang="en-HK" sz="2000" dirty="0">
              <a:latin typeface="Franklin Gothic Book" panose="020B0503020102020204" pitchFamily="34" charset="0"/>
            </a:rPr>
            <a:t>Electives</a:t>
          </a:r>
        </a:p>
      </dgm:t>
    </dgm:pt>
    <dgm:pt modelId="{0DA6404B-2A1C-4D0E-9A4D-7C3E19D05BD5}" type="parTrans" cxnId="{9872257C-5B03-4F8A-B076-7251A34222B3}">
      <dgm:prSet/>
      <dgm:spPr/>
      <dgm:t>
        <a:bodyPr/>
        <a:lstStyle/>
        <a:p>
          <a:endParaRPr lang="en-HK"/>
        </a:p>
      </dgm:t>
    </dgm:pt>
    <dgm:pt modelId="{2B78A5A7-CD07-4966-8683-1BF84E71F18C}" type="sibTrans" cxnId="{9872257C-5B03-4F8A-B076-7251A34222B3}">
      <dgm:prSet/>
      <dgm:spPr/>
      <dgm:t>
        <a:bodyPr/>
        <a:lstStyle/>
        <a:p>
          <a:endParaRPr lang="en-HK"/>
        </a:p>
      </dgm:t>
    </dgm:pt>
    <dgm:pt modelId="{7885CF22-40EF-45E8-B088-EE316B5E26B7}">
      <dgm:prSet custT="1"/>
      <dgm:spPr/>
      <dgm:t>
        <a:bodyPr/>
        <a:lstStyle/>
        <a:p>
          <a:r>
            <a:rPr lang="en-HK" sz="2000" dirty="0">
              <a:latin typeface="Franklin Gothic Book" panose="020B0503020102020204" pitchFamily="34" charset="0"/>
            </a:rPr>
            <a:t>*Cross-disciplinary Design Thinking</a:t>
          </a:r>
        </a:p>
      </dgm:t>
    </dgm:pt>
    <dgm:pt modelId="{88FB830E-1786-45F8-BE83-3F3BE6706888}" type="parTrans" cxnId="{A601DBC2-50DD-4319-8FA9-8DE773FDFF16}">
      <dgm:prSet/>
      <dgm:spPr/>
      <dgm:t>
        <a:bodyPr/>
        <a:lstStyle/>
        <a:p>
          <a:endParaRPr lang="en-HK"/>
        </a:p>
      </dgm:t>
    </dgm:pt>
    <dgm:pt modelId="{4FF1D31E-520C-4A96-88B5-20689ABCDDFD}" type="sibTrans" cxnId="{A601DBC2-50DD-4319-8FA9-8DE773FDFF16}">
      <dgm:prSet/>
      <dgm:spPr/>
      <dgm:t>
        <a:bodyPr/>
        <a:lstStyle/>
        <a:p>
          <a:endParaRPr lang="en-HK"/>
        </a:p>
      </dgm:t>
    </dgm:pt>
    <dgm:pt modelId="{5235CFE3-3A31-424B-A4D7-0236DA89CC38}" type="pres">
      <dgm:prSet presAssocID="{3371B985-397B-4B48-8794-AE529A9989C4}" presName="Name0" presStyleCnt="0">
        <dgm:presLayoutVars>
          <dgm:dir/>
          <dgm:animLvl val="lvl"/>
          <dgm:resizeHandles val="exact"/>
        </dgm:presLayoutVars>
      </dgm:prSet>
      <dgm:spPr/>
    </dgm:pt>
    <dgm:pt modelId="{3A87FBCD-1177-4A5C-AE1E-C923F5DDB522}" type="pres">
      <dgm:prSet presAssocID="{3371B985-397B-4B48-8794-AE529A9989C4}" presName="tSp" presStyleCnt="0"/>
      <dgm:spPr/>
    </dgm:pt>
    <dgm:pt modelId="{CFA0CD3D-B1C2-4DBC-9663-20B1DB4301E8}" type="pres">
      <dgm:prSet presAssocID="{3371B985-397B-4B48-8794-AE529A9989C4}" presName="bSp" presStyleCnt="0"/>
      <dgm:spPr/>
    </dgm:pt>
    <dgm:pt modelId="{B77F1C3A-53C7-4381-871E-AE933239A923}" type="pres">
      <dgm:prSet presAssocID="{3371B985-397B-4B48-8794-AE529A9989C4}" presName="process" presStyleCnt="0"/>
      <dgm:spPr/>
    </dgm:pt>
    <dgm:pt modelId="{A182A5B4-53E0-4E13-98F1-14E90CC1C5D6}" type="pres">
      <dgm:prSet presAssocID="{B0A4D1E2-583A-42F1-80DD-5811F42FD3EC}" presName="composite1" presStyleCnt="0"/>
      <dgm:spPr/>
    </dgm:pt>
    <dgm:pt modelId="{8A8D8C73-8A81-49AE-9843-C3B3A52CC872}" type="pres">
      <dgm:prSet presAssocID="{B0A4D1E2-583A-42F1-80DD-5811F42FD3EC}" presName="dummyNode1" presStyleLbl="node1" presStyleIdx="0" presStyleCnt="4"/>
      <dgm:spPr/>
    </dgm:pt>
    <dgm:pt modelId="{1060FF0A-7BBD-4081-802D-0C54643870E3}" type="pres">
      <dgm:prSet presAssocID="{B0A4D1E2-583A-42F1-80DD-5811F42FD3EC}" presName="childNode1" presStyleLbl="bgAcc1" presStyleIdx="0" presStyleCnt="4" custScaleY="132352" custLinFactNeighborX="395" custLinFactNeighborY="-14842">
        <dgm:presLayoutVars>
          <dgm:bulletEnabled val="1"/>
        </dgm:presLayoutVars>
      </dgm:prSet>
      <dgm:spPr/>
    </dgm:pt>
    <dgm:pt modelId="{ED090E1C-569D-4950-86F5-F99D3944A422}" type="pres">
      <dgm:prSet presAssocID="{B0A4D1E2-583A-42F1-80DD-5811F42FD3EC}" presName="childNode1tx" presStyleLbl="bgAcc1" presStyleIdx="0" presStyleCnt="4">
        <dgm:presLayoutVars>
          <dgm:bulletEnabled val="1"/>
        </dgm:presLayoutVars>
      </dgm:prSet>
      <dgm:spPr/>
    </dgm:pt>
    <dgm:pt modelId="{F38DF132-9753-4949-B466-019993232A46}" type="pres">
      <dgm:prSet presAssocID="{B0A4D1E2-583A-42F1-80DD-5811F42FD3EC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25060313-1BFA-46D2-B881-1EAC28A590D9}" type="pres">
      <dgm:prSet presAssocID="{B0A4D1E2-583A-42F1-80DD-5811F42FD3EC}" presName="connSite1" presStyleCnt="0"/>
      <dgm:spPr/>
    </dgm:pt>
    <dgm:pt modelId="{EB2D8CF3-0435-4191-AA36-F5BDF63B5FB9}" type="pres">
      <dgm:prSet presAssocID="{DA6BB9C9-B937-420E-9093-F4B649CEA664}" presName="Name9" presStyleLbl="sibTrans2D1" presStyleIdx="0" presStyleCnt="3"/>
      <dgm:spPr/>
    </dgm:pt>
    <dgm:pt modelId="{E15F5892-FD5A-472C-9D5B-7CBDF25134F6}" type="pres">
      <dgm:prSet presAssocID="{A3DB7C89-39E7-4D98-96B3-A28D9BC0E366}" presName="composite2" presStyleCnt="0"/>
      <dgm:spPr/>
    </dgm:pt>
    <dgm:pt modelId="{B08073B1-9349-415A-8D83-A22859F265CA}" type="pres">
      <dgm:prSet presAssocID="{A3DB7C89-39E7-4D98-96B3-A28D9BC0E366}" presName="dummyNode2" presStyleLbl="node1" presStyleIdx="0" presStyleCnt="4"/>
      <dgm:spPr/>
    </dgm:pt>
    <dgm:pt modelId="{91A34372-6AF7-40F2-B371-C0791363CE30}" type="pres">
      <dgm:prSet presAssocID="{A3DB7C89-39E7-4D98-96B3-A28D9BC0E366}" presName="childNode2" presStyleLbl="bgAcc1" presStyleIdx="1" presStyleCnt="4" custScaleY="109586">
        <dgm:presLayoutVars>
          <dgm:bulletEnabled val="1"/>
        </dgm:presLayoutVars>
      </dgm:prSet>
      <dgm:spPr/>
    </dgm:pt>
    <dgm:pt modelId="{3AD2FBDD-D86A-49EE-9207-5463A488A1E4}" type="pres">
      <dgm:prSet presAssocID="{A3DB7C89-39E7-4D98-96B3-A28D9BC0E366}" presName="childNode2tx" presStyleLbl="bgAcc1" presStyleIdx="1" presStyleCnt="4">
        <dgm:presLayoutVars>
          <dgm:bulletEnabled val="1"/>
        </dgm:presLayoutVars>
      </dgm:prSet>
      <dgm:spPr/>
    </dgm:pt>
    <dgm:pt modelId="{4D1CA283-F8A0-4E86-BA36-8F6D89A24392}" type="pres">
      <dgm:prSet presAssocID="{A3DB7C89-39E7-4D98-96B3-A28D9BC0E366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8733F365-5FE9-453B-AC90-658DEC299066}" type="pres">
      <dgm:prSet presAssocID="{A3DB7C89-39E7-4D98-96B3-A28D9BC0E366}" presName="connSite2" presStyleCnt="0"/>
      <dgm:spPr/>
    </dgm:pt>
    <dgm:pt modelId="{D2389733-9983-493A-93D2-0E392AA201B4}" type="pres">
      <dgm:prSet presAssocID="{A2FB65F4-05A8-4D13-9D8A-D8B6DFA0D2D9}" presName="Name18" presStyleLbl="sibTrans2D1" presStyleIdx="1" presStyleCnt="3"/>
      <dgm:spPr/>
    </dgm:pt>
    <dgm:pt modelId="{4AB21870-031E-4D77-ABA0-AD18A3C4BE2B}" type="pres">
      <dgm:prSet presAssocID="{FB3EAF2B-19EE-410E-A0FB-A1AB8A710DAD}" presName="composite1" presStyleCnt="0"/>
      <dgm:spPr/>
    </dgm:pt>
    <dgm:pt modelId="{33C212EB-50D0-487F-9604-4FDCE569DFCA}" type="pres">
      <dgm:prSet presAssocID="{FB3EAF2B-19EE-410E-A0FB-A1AB8A710DAD}" presName="dummyNode1" presStyleLbl="node1" presStyleIdx="1" presStyleCnt="4"/>
      <dgm:spPr/>
    </dgm:pt>
    <dgm:pt modelId="{E8C92DB6-F19C-475C-8CF9-C14C2A23EC9E}" type="pres">
      <dgm:prSet presAssocID="{FB3EAF2B-19EE-410E-A0FB-A1AB8A710DAD}" presName="childNode1" presStyleLbl="bgAcc1" presStyleIdx="2" presStyleCnt="4" custScaleY="135480">
        <dgm:presLayoutVars>
          <dgm:bulletEnabled val="1"/>
        </dgm:presLayoutVars>
      </dgm:prSet>
      <dgm:spPr/>
    </dgm:pt>
    <dgm:pt modelId="{AA2F0D36-277C-48A8-8D0D-18C97943F7A4}" type="pres">
      <dgm:prSet presAssocID="{FB3EAF2B-19EE-410E-A0FB-A1AB8A710DAD}" presName="childNode1tx" presStyleLbl="bgAcc1" presStyleIdx="2" presStyleCnt="4">
        <dgm:presLayoutVars>
          <dgm:bulletEnabled val="1"/>
        </dgm:presLayoutVars>
      </dgm:prSet>
      <dgm:spPr/>
    </dgm:pt>
    <dgm:pt modelId="{6E039D54-8F5B-486B-B35C-193413E5FAF7}" type="pres">
      <dgm:prSet presAssocID="{FB3EAF2B-19EE-410E-A0FB-A1AB8A710DAD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E5F88B88-2610-494D-9A5B-5E75DCD98FD6}" type="pres">
      <dgm:prSet presAssocID="{FB3EAF2B-19EE-410E-A0FB-A1AB8A710DAD}" presName="connSite1" presStyleCnt="0"/>
      <dgm:spPr/>
    </dgm:pt>
    <dgm:pt modelId="{AE39C639-2E9D-4994-8326-902A646A1682}" type="pres">
      <dgm:prSet presAssocID="{887F62D8-F194-4923-A22E-44F84760D4CC}" presName="Name9" presStyleLbl="sibTrans2D1" presStyleIdx="2" presStyleCnt="3"/>
      <dgm:spPr/>
    </dgm:pt>
    <dgm:pt modelId="{6F6B83DF-360F-4E56-94F3-F35ADA7A1A5D}" type="pres">
      <dgm:prSet presAssocID="{BF38FEE2-D8E4-424F-B83F-263AC0161F60}" presName="composite2" presStyleCnt="0"/>
      <dgm:spPr/>
    </dgm:pt>
    <dgm:pt modelId="{D85BEAB9-3C6D-4642-9A07-A199C11CA472}" type="pres">
      <dgm:prSet presAssocID="{BF38FEE2-D8E4-424F-B83F-263AC0161F60}" presName="dummyNode2" presStyleLbl="node1" presStyleIdx="2" presStyleCnt="4"/>
      <dgm:spPr/>
    </dgm:pt>
    <dgm:pt modelId="{D0347FA7-AEB7-4A2B-AAAF-C3E58F08CD34}" type="pres">
      <dgm:prSet presAssocID="{BF38FEE2-D8E4-424F-B83F-263AC0161F60}" presName="childNode2" presStyleLbl="bgAcc1" presStyleIdx="3" presStyleCnt="4">
        <dgm:presLayoutVars>
          <dgm:bulletEnabled val="1"/>
        </dgm:presLayoutVars>
      </dgm:prSet>
      <dgm:spPr/>
    </dgm:pt>
    <dgm:pt modelId="{2F5E877A-819E-4658-8256-9ABF4CADBC16}" type="pres">
      <dgm:prSet presAssocID="{BF38FEE2-D8E4-424F-B83F-263AC0161F60}" presName="childNode2tx" presStyleLbl="bgAcc1" presStyleIdx="3" presStyleCnt="4">
        <dgm:presLayoutVars>
          <dgm:bulletEnabled val="1"/>
        </dgm:presLayoutVars>
      </dgm:prSet>
      <dgm:spPr/>
    </dgm:pt>
    <dgm:pt modelId="{EF26E70B-E85E-4F78-8061-58ECB83B10E4}" type="pres">
      <dgm:prSet presAssocID="{BF38FEE2-D8E4-424F-B83F-263AC0161F60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B5179F8E-F3DF-4A95-99DA-40F4D773A3CA}" type="pres">
      <dgm:prSet presAssocID="{BF38FEE2-D8E4-424F-B83F-263AC0161F60}" presName="connSite2" presStyleCnt="0"/>
      <dgm:spPr/>
    </dgm:pt>
  </dgm:ptLst>
  <dgm:cxnLst>
    <dgm:cxn modelId="{AA03BF02-02AB-4A64-B413-7263C29E239E}" type="presOf" srcId="{A2FB65F4-05A8-4D13-9D8A-D8B6DFA0D2D9}" destId="{D2389733-9983-493A-93D2-0E392AA201B4}" srcOrd="0" destOrd="0" presId="urn:microsoft.com/office/officeart/2005/8/layout/hProcess4"/>
    <dgm:cxn modelId="{8FF08115-AA14-4E4E-B229-A13A609F29ED}" type="presOf" srcId="{B0A4D1E2-583A-42F1-80DD-5811F42FD3EC}" destId="{F38DF132-9753-4949-B466-019993232A46}" srcOrd="0" destOrd="0" presId="urn:microsoft.com/office/officeart/2005/8/layout/hProcess4"/>
    <dgm:cxn modelId="{ED6D1D16-70D8-409C-8D7D-975676EF9D13}" srcId="{BF38FEE2-D8E4-424F-B83F-263AC0161F60}" destId="{57983B74-D398-43CB-ADAA-AF7FBF090A2C}" srcOrd="0" destOrd="0" parTransId="{C2944B2D-DB90-44ED-A13A-255D1F21CE1D}" sibTransId="{A893C0B7-9C88-418B-942F-82CA758F8FF8}"/>
    <dgm:cxn modelId="{1588A01B-50F7-4BE1-8E8B-07F99397D7DB}" type="presOf" srcId="{7885CF22-40EF-45E8-B088-EE316B5E26B7}" destId="{1060FF0A-7BBD-4081-802D-0C54643870E3}" srcOrd="0" destOrd="2" presId="urn:microsoft.com/office/officeart/2005/8/layout/hProcess4"/>
    <dgm:cxn modelId="{D1A2CE1E-C84B-41DE-9EB4-18E014F071CA}" srcId="{FB3EAF2B-19EE-410E-A0FB-A1AB8A710DAD}" destId="{2A66043E-AA1B-48C9-B31D-773BC0961447}" srcOrd="0" destOrd="0" parTransId="{39CBD7F0-C9CB-437B-9D34-D4626664B04E}" sibTransId="{E5B63662-1702-4E5C-A370-9231AE362585}"/>
    <dgm:cxn modelId="{180BE428-34B4-4D5F-9616-0DDFDB82114C}" type="presOf" srcId="{3371B985-397B-4B48-8794-AE529A9989C4}" destId="{5235CFE3-3A31-424B-A4D7-0236DA89CC38}" srcOrd="0" destOrd="0" presId="urn:microsoft.com/office/officeart/2005/8/layout/hProcess4"/>
    <dgm:cxn modelId="{94D83930-E888-47C2-8B59-FE5F6AD8A1C7}" srcId="{A3DB7C89-39E7-4D98-96B3-A28D9BC0E366}" destId="{5BF05402-E06F-4026-98F3-93A491261E48}" srcOrd="2" destOrd="0" parTransId="{0764044C-F3AC-4888-BEC0-63168F3CC075}" sibTransId="{0BC53537-7F21-467C-AACE-1903870DA339}"/>
    <dgm:cxn modelId="{55ABCE31-2C48-4FCC-B08C-72078A371832}" srcId="{3371B985-397B-4B48-8794-AE529A9989C4}" destId="{BF38FEE2-D8E4-424F-B83F-263AC0161F60}" srcOrd="3" destOrd="0" parTransId="{A938FFC3-5A44-48FC-86DF-BDEBF0698931}" sibTransId="{590B9CA2-557C-4265-97CF-FA2F3663CE17}"/>
    <dgm:cxn modelId="{958E3A37-E3ED-454F-BC6E-1BCDE22CFDAB}" srcId="{FB3EAF2B-19EE-410E-A0FB-A1AB8A710DAD}" destId="{84A081ED-2D98-4DFD-BCA1-9C3204C18377}" srcOrd="1" destOrd="0" parTransId="{7E64FCEE-C51F-4F62-8811-680C44D1F4D7}" sibTransId="{C3BA12D1-E9C7-40C8-9030-5BE7BE092C11}"/>
    <dgm:cxn modelId="{F6EE2243-0F5F-44AA-A57B-4BDA8B34B6C5}" type="presOf" srcId="{65CC7403-C7BD-42DD-94E9-1425743282AD}" destId="{91A34372-6AF7-40F2-B371-C0791363CE30}" srcOrd="0" destOrd="1" presId="urn:microsoft.com/office/officeart/2005/8/layout/hProcess4"/>
    <dgm:cxn modelId="{A9FF3B49-25A7-4254-A88D-881096E9556F}" type="presOf" srcId="{84A081ED-2D98-4DFD-BCA1-9C3204C18377}" destId="{E8C92DB6-F19C-475C-8CF9-C14C2A23EC9E}" srcOrd="0" destOrd="1" presId="urn:microsoft.com/office/officeart/2005/8/layout/hProcess4"/>
    <dgm:cxn modelId="{7E8FF262-D575-40C6-AC0C-8C839F8C47CB}" srcId="{3371B985-397B-4B48-8794-AE529A9989C4}" destId="{A3DB7C89-39E7-4D98-96B3-A28D9BC0E366}" srcOrd="1" destOrd="0" parTransId="{9CC31CD0-ACEB-499C-BFAF-20BDCE9A6970}" sibTransId="{A2FB65F4-05A8-4D13-9D8A-D8B6DFA0D2D9}"/>
    <dgm:cxn modelId="{1F5E2D63-0618-475E-9AB4-0E3E247F5DAC}" type="presOf" srcId="{991556DA-324B-43C9-A5B4-DC5AFE08A076}" destId="{D0347FA7-AEB7-4A2B-AAAF-C3E58F08CD34}" srcOrd="0" destOrd="1" presId="urn:microsoft.com/office/officeart/2005/8/layout/hProcess4"/>
    <dgm:cxn modelId="{121E8669-7038-44FD-8D9F-7EFE1502CE43}" type="presOf" srcId="{991556DA-324B-43C9-A5B4-DC5AFE08A076}" destId="{2F5E877A-819E-4658-8256-9ABF4CADBC16}" srcOrd="1" destOrd="1" presId="urn:microsoft.com/office/officeart/2005/8/layout/hProcess4"/>
    <dgm:cxn modelId="{9872257C-5B03-4F8A-B076-7251A34222B3}" srcId="{BF38FEE2-D8E4-424F-B83F-263AC0161F60}" destId="{991556DA-324B-43C9-A5B4-DC5AFE08A076}" srcOrd="1" destOrd="0" parTransId="{0DA6404B-2A1C-4D0E-9A4D-7C3E19D05BD5}" sibTransId="{2B78A5A7-CD07-4966-8683-1BF84E71F18C}"/>
    <dgm:cxn modelId="{31669383-7A4B-4D22-92FD-E0C2529F93A0}" srcId="{FB3EAF2B-19EE-410E-A0FB-A1AB8A710DAD}" destId="{7A5D2426-527E-47AC-9ADF-7F6F761C22BE}" srcOrd="2" destOrd="0" parTransId="{41CB885C-3AE1-476C-BA61-8070CC2F0BEA}" sibTransId="{0F96F0C8-9CD5-42FC-9406-424569090629}"/>
    <dgm:cxn modelId="{EBAF018F-6FFF-4138-B500-AF388830ADF5}" type="presOf" srcId="{DC8C9B98-BBA9-435B-92BD-93A64B8B697C}" destId="{3AD2FBDD-D86A-49EE-9207-5463A488A1E4}" srcOrd="1" destOrd="0" presId="urn:microsoft.com/office/officeart/2005/8/layout/hProcess4"/>
    <dgm:cxn modelId="{AEDC2392-D80D-486B-A2EE-9E556CA5F19A}" srcId="{A3DB7C89-39E7-4D98-96B3-A28D9BC0E366}" destId="{DC8C9B98-BBA9-435B-92BD-93A64B8B697C}" srcOrd="0" destOrd="0" parTransId="{6646E2A3-0F44-4D9F-8ABA-1055021AAF44}" sibTransId="{2A10B739-231B-495C-A891-833F22F49684}"/>
    <dgm:cxn modelId="{046E3B95-DFE0-4679-A42C-66608D5CC201}" type="presOf" srcId="{FB3EAF2B-19EE-410E-A0FB-A1AB8A710DAD}" destId="{6E039D54-8F5B-486B-B35C-193413E5FAF7}" srcOrd="0" destOrd="0" presId="urn:microsoft.com/office/officeart/2005/8/layout/hProcess4"/>
    <dgm:cxn modelId="{F57618A0-2A5D-4E49-9A35-2610E770C0A2}" type="presOf" srcId="{57983B74-D398-43CB-ADAA-AF7FBF090A2C}" destId="{2F5E877A-819E-4658-8256-9ABF4CADBC16}" srcOrd="1" destOrd="0" presId="urn:microsoft.com/office/officeart/2005/8/layout/hProcess4"/>
    <dgm:cxn modelId="{35B1A2A3-04C9-4A1C-A10E-A634D8D9C388}" srcId="{B0A4D1E2-583A-42F1-80DD-5811F42FD3EC}" destId="{1AAA2B88-0662-4204-800B-A44781E5F774}" srcOrd="1" destOrd="0" parTransId="{02593D28-9960-4605-A772-5CF5739C974C}" sibTransId="{1EEFCFC0-3909-4F6F-9A7F-E9829E4BAC15}"/>
    <dgm:cxn modelId="{C917ACA5-FC78-4B29-B37D-60E137C618D7}" type="presOf" srcId="{38A07769-AA00-478B-9F69-D54604883492}" destId="{ED090E1C-569D-4950-86F5-F99D3944A422}" srcOrd="1" destOrd="0" presId="urn:microsoft.com/office/officeart/2005/8/layout/hProcess4"/>
    <dgm:cxn modelId="{573247A8-3FD7-4F73-AC25-E26DE53366E3}" type="presOf" srcId="{2A66043E-AA1B-48C9-B31D-773BC0961447}" destId="{E8C92DB6-F19C-475C-8CF9-C14C2A23EC9E}" srcOrd="0" destOrd="0" presId="urn:microsoft.com/office/officeart/2005/8/layout/hProcess4"/>
    <dgm:cxn modelId="{251280A8-4C66-4E8A-B518-B69F51586ED4}" srcId="{B0A4D1E2-583A-42F1-80DD-5811F42FD3EC}" destId="{38A07769-AA00-478B-9F69-D54604883492}" srcOrd="0" destOrd="0" parTransId="{D893CA75-E62F-45BF-AAF1-2C1A4717B628}" sibTransId="{DA91869D-37F9-41C0-A72C-3A94A6A8C714}"/>
    <dgm:cxn modelId="{C64932B2-1947-4610-8B71-77F37E90D685}" srcId="{3371B985-397B-4B48-8794-AE529A9989C4}" destId="{FB3EAF2B-19EE-410E-A0FB-A1AB8A710DAD}" srcOrd="2" destOrd="0" parTransId="{3E1F93E1-5C89-40BC-AF4E-F158DDC0429E}" sibTransId="{887F62D8-F194-4923-A22E-44F84760D4CC}"/>
    <dgm:cxn modelId="{D06943B4-FC2F-4D2F-9199-362F27BF36FD}" type="presOf" srcId="{65CC7403-C7BD-42DD-94E9-1425743282AD}" destId="{3AD2FBDD-D86A-49EE-9207-5463A488A1E4}" srcOrd="1" destOrd="1" presId="urn:microsoft.com/office/officeart/2005/8/layout/hProcess4"/>
    <dgm:cxn modelId="{6A4489B4-34E5-4221-A3C3-A90238C3662F}" type="presOf" srcId="{7A5D2426-527E-47AC-9ADF-7F6F761C22BE}" destId="{AA2F0D36-277C-48A8-8D0D-18C97943F7A4}" srcOrd="1" destOrd="2" presId="urn:microsoft.com/office/officeart/2005/8/layout/hProcess4"/>
    <dgm:cxn modelId="{5B7219BC-A000-4F0C-A047-EE3D11EA4208}" type="presOf" srcId="{1AAA2B88-0662-4204-800B-A44781E5F774}" destId="{1060FF0A-7BBD-4081-802D-0C54643870E3}" srcOrd="0" destOrd="1" presId="urn:microsoft.com/office/officeart/2005/8/layout/hProcess4"/>
    <dgm:cxn modelId="{667AA3BC-2952-4B73-A67D-996DFD2ABC5D}" type="presOf" srcId="{DC8C9B98-BBA9-435B-92BD-93A64B8B697C}" destId="{91A34372-6AF7-40F2-B371-C0791363CE30}" srcOrd="0" destOrd="0" presId="urn:microsoft.com/office/officeart/2005/8/layout/hProcess4"/>
    <dgm:cxn modelId="{A601DBC2-50DD-4319-8FA9-8DE773FDFF16}" srcId="{B0A4D1E2-583A-42F1-80DD-5811F42FD3EC}" destId="{7885CF22-40EF-45E8-B088-EE316B5E26B7}" srcOrd="2" destOrd="0" parTransId="{88FB830E-1786-45F8-BE83-3F3BE6706888}" sibTransId="{4FF1D31E-520C-4A96-88B5-20689ABCDDFD}"/>
    <dgm:cxn modelId="{6079C7CF-4A31-472E-A9B4-54010F353FC1}" srcId="{A3DB7C89-39E7-4D98-96B3-A28D9BC0E366}" destId="{65CC7403-C7BD-42DD-94E9-1425743282AD}" srcOrd="1" destOrd="0" parTransId="{AC320076-661D-405B-827E-A3CB20059ABB}" sibTransId="{DCE31821-CEFD-4CAA-9319-A43E0DF6212C}"/>
    <dgm:cxn modelId="{DD3677D1-D12B-44DE-B331-721B75CDAADC}" type="presOf" srcId="{2A66043E-AA1B-48C9-B31D-773BC0961447}" destId="{AA2F0D36-277C-48A8-8D0D-18C97943F7A4}" srcOrd="1" destOrd="0" presId="urn:microsoft.com/office/officeart/2005/8/layout/hProcess4"/>
    <dgm:cxn modelId="{9DB693D8-54AF-44F2-8194-EF6FA2FB1E46}" type="presOf" srcId="{1AAA2B88-0662-4204-800B-A44781E5F774}" destId="{ED090E1C-569D-4950-86F5-F99D3944A422}" srcOrd="1" destOrd="1" presId="urn:microsoft.com/office/officeart/2005/8/layout/hProcess4"/>
    <dgm:cxn modelId="{3E709CD8-8862-4655-844A-16460C1ED97F}" type="presOf" srcId="{DA6BB9C9-B937-420E-9093-F4B649CEA664}" destId="{EB2D8CF3-0435-4191-AA36-F5BDF63B5FB9}" srcOrd="0" destOrd="0" presId="urn:microsoft.com/office/officeart/2005/8/layout/hProcess4"/>
    <dgm:cxn modelId="{6B7DEDD8-FA58-4192-A35F-4B98ABF62ACA}" type="presOf" srcId="{38A07769-AA00-478B-9F69-D54604883492}" destId="{1060FF0A-7BBD-4081-802D-0C54643870E3}" srcOrd="0" destOrd="0" presId="urn:microsoft.com/office/officeart/2005/8/layout/hProcess4"/>
    <dgm:cxn modelId="{44D519DD-8290-4653-8166-DF9BE55F6262}" type="presOf" srcId="{5BF05402-E06F-4026-98F3-93A491261E48}" destId="{91A34372-6AF7-40F2-B371-C0791363CE30}" srcOrd="0" destOrd="2" presId="urn:microsoft.com/office/officeart/2005/8/layout/hProcess4"/>
    <dgm:cxn modelId="{334FB2E6-2D70-45E4-BE2A-6DA656A7BA17}" type="presOf" srcId="{84A081ED-2D98-4DFD-BCA1-9C3204C18377}" destId="{AA2F0D36-277C-48A8-8D0D-18C97943F7A4}" srcOrd="1" destOrd="1" presId="urn:microsoft.com/office/officeart/2005/8/layout/hProcess4"/>
    <dgm:cxn modelId="{BA1BD7EA-E46D-450A-B2CE-30627CCCCFF6}" type="presOf" srcId="{7885CF22-40EF-45E8-B088-EE316B5E26B7}" destId="{ED090E1C-569D-4950-86F5-F99D3944A422}" srcOrd="1" destOrd="2" presId="urn:microsoft.com/office/officeart/2005/8/layout/hProcess4"/>
    <dgm:cxn modelId="{80B05CEE-05D3-4F28-956F-8B31518BD93D}" type="presOf" srcId="{5BF05402-E06F-4026-98F3-93A491261E48}" destId="{3AD2FBDD-D86A-49EE-9207-5463A488A1E4}" srcOrd="1" destOrd="2" presId="urn:microsoft.com/office/officeart/2005/8/layout/hProcess4"/>
    <dgm:cxn modelId="{B4427BEE-0C1D-4037-85DC-5D41C8BDA24B}" type="presOf" srcId="{57983B74-D398-43CB-ADAA-AF7FBF090A2C}" destId="{D0347FA7-AEB7-4A2B-AAAF-C3E58F08CD34}" srcOrd="0" destOrd="0" presId="urn:microsoft.com/office/officeart/2005/8/layout/hProcess4"/>
    <dgm:cxn modelId="{0C89A6F4-3910-4CC9-A714-E5F15347A23A}" type="presOf" srcId="{887F62D8-F194-4923-A22E-44F84760D4CC}" destId="{AE39C639-2E9D-4994-8326-902A646A1682}" srcOrd="0" destOrd="0" presId="urn:microsoft.com/office/officeart/2005/8/layout/hProcess4"/>
    <dgm:cxn modelId="{DC6F8BF5-1479-4023-86A3-2C37FE8022D0}" type="presOf" srcId="{BF38FEE2-D8E4-424F-B83F-263AC0161F60}" destId="{EF26E70B-E85E-4F78-8061-58ECB83B10E4}" srcOrd="0" destOrd="0" presId="urn:microsoft.com/office/officeart/2005/8/layout/hProcess4"/>
    <dgm:cxn modelId="{818286F7-C8A0-4C36-B058-64E08943CC05}" type="presOf" srcId="{A3DB7C89-39E7-4D98-96B3-A28D9BC0E366}" destId="{4D1CA283-F8A0-4E86-BA36-8F6D89A24392}" srcOrd="0" destOrd="0" presId="urn:microsoft.com/office/officeart/2005/8/layout/hProcess4"/>
    <dgm:cxn modelId="{15004BF8-3475-4404-8D3F-8D86020150E7}" srcId="{3371B985-397B-4B48-8794-AE529A9989C4}" destId="{B0A4D1E2-583A-42F1-80DD-5811F42FD3EC}" srcOrd="0" destOrd="0" parTransId="{2C1A6D9A-C46A-42DE-A96F-9678E30CCE81}" sibTransId="{DA6BB9C9-B937-420E-9093-F4B649CEA664}"/>
    <dgm:cxn modelId="{F7F264FA-6C3C-4590-A56A-2593480DAD08}" type="presOf" srcId="{7A5D2426-527E-47AC-9ADF-7F6F761C22BE}" destId="{E8C92DB6-F19C-475C-8CF9-C14C2A23EC9E}" srcOrd="0" destOrd="2" presId="urn:microsoft.com/office/officeart/2005/8/layout/hProcess4"/>
    <dgm:cxn modelId="{E48AD2CB-48EC-4D61-A0EC-C1B4850A168C}" type="presParOf" srcId="{5235CFE3-3A31-424B-A4D7-0236DA89CC38}" destId="{3A87FBCD-1177-4A5C-AE1E-C923F5DDB522}" srcOrd="0" destOrd="0" presId="urn:microsoft.com/office/officeart/2005/8/layout/hProcess4"/>
    <dgm:cxn modelId="{C149DAD1-6471-46E5-BA16-14BB77D00EEE}" type="presParOf" srcId="{5235CFE3-3A31-424B-A4D7-0236DA89CC38}" destId="{CFA0CD3D-B1C2-4DBC-9663-20B1DB4301E8}" srcOrd="1" destOrd="0" presId="urn:microsoft.com/office/officeart/2005/8/layout/hProcess4"/>
    <dgm:cxn modelId="{75CA0A02-C4E0-49E3-82E7-BF84EEBEEB9C}" type="presParOf" srcId="{5235CFE3-3A31-424B-A4D7-0236DA89CC38}" destId="{B77F1C3A-53C7-4381-871E-AE933239A923}" srcOrd="2" destOrd="0" presId="urn:microsoft.com/office/officeart/2005/8/layout/hProcess4"/>
    <dgm:cxn modelId="{C0AE127C-2D27-4D23-9EF4-1B41781576A5}" type="presParOf" srcId="{B77F1C3A-53C7-4381-871E-AE933239A923}" destId="{A182A5B4-53E0-4E13-98F1-14E90CC1C5D6}" srcOrd="0" destOrd="0" presId="urn:microsoft.com/office/officeart/2005/8/layout/hProcess4"/>
    <dgm:cxn modelId="{07E6627D-14D9-4E7D-ACAC-EEE23C6F7D30}" type="presParOf" srcId="{A182A5B4-53E0-4E13-98F1-14E90CC1C5D6}" destId="{8A8D8C73-8A81-49AE-9843-C3B3A52CC872}" srcOrd="0" destOrd="0" presId="urn:microsoft.com/office/officeart/2005/8/layout/hProcess4"/>
    <dgm:cxn modelId="{B0F3F2CA-5723-4A1B-A84E-E46FC743AC91}" type="presParOf" srcId="{A182A5B4-53E0-4E13-98F1-14E90CC1C5D6}" destId="{1060FF0A-7BBD-4081-802D-0C54643870E3}" srcOrd="1" destOrd="0" presId="urn:microsoft.com/office/officeart/2005/8/layout/hProcess4"/>
    <dgm:cxn modelId="{C5A3A6BA-005D-46BF-90C9-DDF79E15C728}" type="presParOf" srcId="{A182A5B4-53E0-4E13-98F1-14E90CC1C5D6}" destId="{ED090E1C-569D-4950-86F5-F99D3944A422}" srcOrd="2" destOrd="0" presId="urn:microsoft.com/office/officeart/2005/8/layout/hProcess4"/>
    <dgm:cxn modelId="{E223C21C-2156-408C-ABEB-5B9084611D9B}" type="presParOf" srcId="{A182A5B4-53E0-4E13-98F1-14E90CC1C5D6}" destId="{F38DF132-9753-4949-B466-019993232A46}" srcOrd="3" destOrd="0" presId="urn:microsoft.com/office/officeart/2005/8/layout/hProcess4"/>
    <dgm:cxn modelId="{2F049FF1-77B5-4A33-BFAE-4CB65DC81714}" type="presParOf" srcId="{A182A5B4-53E0-4E13-98F1-14E90CC1C5D6}" destId="{25060313-1BFA-46D2-B881-1EAC28A590D9}" srcOrd="4" destOrd="0" presId="urn:microsoft.com/office/officeart/2005/8/layout/hProcess4"/>
    <dgm:cxn modelId="{066B4BA4-6111-45A2-A166-DE60BFA47A4E}" type="presParOf" srcId="{B77F1C3A-53C7-4381-871E-AE933239A923}" destId="{EB2D8CF3-0435-4191-AA36-F5BDF63B5FB9}" srcOrd="1" destOrd="0" presId="urn:microsoft.com/office/officeart/2005/8/layout/hProcess4"/>
    <dgm:cxn modelId="{0DF05E6B-30A4-4259-82D7-AFA233CD270C}" type="presParOf" srcId="{B77F1C3A-53C7-4381-871E-AE933239A923}" destId="{E15F5892-FD5A-472C-9D5B-7CBDF25134F6}" srcOrd="2" destOrd="0" presId="urn:microsoft.com/office/officeart/2005/8/layout/hProcess4"/>
    <dgm:cxn modelId="{1DA303D7-BBA6-477C-8F41-CBE0EE17438D}" type="presParOf" srcId="{E15F5892-FD5A-472C-9D5B-7CBDF25134F6}" destId="{B08073B1-9349-415A-8D83-A22859F265CA}" srcOrd="0" destOrd="0" presId="urn:microsoft.com/office/officeart/2005/8/layout/hProcess4"/>
    <dgm:cxn modelId="{18860155-0256-4210-95AC-07FFB15A5559}" type="presParOf" srcId="{E15F5892-FD5A-472C-9D5B-7CBDF25134F6}" destId="{91A34372-6AF7-40F2-B371-C0791363CE30}" srcOrd="1" destOrd="0" presId="urn:microsoft.com/office/officeart/2005/8/layout/hProcess4"/>
    <dgm:cxn modelId="{28A2BBBF-4CF1-4A01-A6DA-BE9C8DAB8D79}" type="presParOf" srcId="{E15F5892-FD5A-472C-9D5B-7CBDF25134F6}" destId="{3AD2FBDD-D86A-49EE-9207-5463A488A1E4}" srcOrd="2" destOrd="0" presId="urn:microsoft.com/office/officeart/2005/8/layout/hProcess4"/>
    <dgm:cxn modelId="{8CFE643F-9617-432C-85A8-802C4F3C3BA9}" type="presParOf" srcId="{E15F5892-FD5A-472C-9D5B-7CBDF25134F6}" destId="{4D1CA283-F8A0-4E86-BA36-8F6D89A24392}" srcOrd="3" destOrd="0" presId="urn:microsoft.com/office/officeart/2005/8/layout/hProcess4"/>
    <dgm:cxn modelId="{68CBEDDB-C946-4037-B9BA-258BB259D3D8}" type="presParOf" srcId="{E15F5892-FD5A-472C-9D5B-7CBDF25134F6}" destId="{8733F365-5FE9-453B-AC90-658DEC299066}" srcOrd="4" destOrd="0" presId="urn:microsoft.com/office/officeart/2005/8/layout/hProcess4"/>
    <dgm:cxn modelId="{7CE6E548-3F20-44F3-A84F-A8FB738C0F08}" type="presParOf" srcId="{B77F1C3A-53C7-4381-871E-AE933239A923}" destId="{D2389733-9983-493A-93D2-0E392AA201B4}" srcOrd="3" destOrd="0" presId="urn:microsoft.com/office/officeart/2005/8/layout/hProcess4"/>
    <dgm:cxn modelId="{3A2B454C-A1DC-4D50-8D62-162898640F0B}" type="presParOf" srcId="{B77F1C3A-53C7-4381-871E-AE933239A923}" destId="{4AB21870-031E-4D77-ABA0-AD18A3C4BE2B}" srcOrd="4" destOrd="0" presId="urn:microsoft.com/office/officeart/2005/8/layout/hProcess4"/>
    <dgm:cxn modelId="{0F246951-BB54-4BAC-8DC4-B563112F9445}" type="presParOf" srcId="{4AB21870-031E-4D77-ABA0-AD18A3C4BE2B}" destId="{33C212EB-50D0-487F-9604-4FDCE569DFCA}" srcOrd="0" destOrd="0" presId="urn:microsoft.com/office/officeart/2005/8/layout/hProcess4"/>
    <dgm:cxn modelId="{EF630F7B-C6D0-488D-BF49-1FAA71B82E3D}" type="presParOf" srcId="{4AB21870-031E-4D77-ABA0-AD18A3C4BE2B}" destId="{E8C92DB6-F19C-475C-8CF9-C14C2A23EC9E}" srcOrd="1" destOrd="0" presId="urn:microsoft.com/office/officeart/2005/8/layout/hProcess4"/>
    <dgm:cxn modelId="{4AE1C578-B3A0-45E9-9D77-FA620B477616}" type="presParOf" srcId="{4AB21870-031E-4D77-ABA0-AD18A3C4BE2B}" destId="{AA2F0D36-277C-48A8-8D0D-18C97943F7A4}" srcOrd="2" destOrd="0" presId="urn:microsoft.com/office/officeart/2005/8/layout/hProcess4"/>
    <dgm:cxn modelId="{60B9CB28-2F5D-436F-A7E5-BA0B141DF716}" type="presParOf" srcId="{4AB21870-031E-4D77-ABA0-AD18A3C4BE2B}" destId="{6E039D54-8F5B-486B-B35C-193413E5FAF7}" srcOrd="3" destOrd="0" presId="urn:microsoft.com/office/officeart/2005/8/layout/hProcess4"/>
    <dgm:cxn modelId="{6E4715E7-A699-4661-9BEB-541DAC6A2071}" type="presParOf" srcId="{4AB21870-031E-4D77-ABA0-AD18A3C4BE2B}" destId="{E5F88B88-2610-494D-9A5B-5E75DCD98FD6}" srcOrd="4" destOrd="0" presId="urn:microsoft.com/office/officeart/2005/8/layout/hProcess4"/>
    <dgm:cxn modelId="{0FD55F46-5B3F-4508-A326-611EC2B18724}" type="presParOf" srcId="{B77F1C3A-53C7-4381-871E-AE933239A923}" destId="{AE39C639-2E9D-4994-8326-902A646A1682}" srcOrd="5" destOrd="0" presId="urn:microsoft.com/office/officeart/2005/8/layout/hProcess4"/>
    <dgm:cxn modelId="{5E7A4508-8DD9-4209-8DFF-41D4BFD76750}" type="presParOf" srcId="{B77F1C3A-53C7-4381-871E-AE933239A923}" destId="{6F6B83DF-360F-4E56-94F3-F35ADA7A1A5D}" srcOrd="6" destOrd="0" presId="urn:microsoft.com/office/officeart/2005/8/layout/hProcess4"/>
    <dgm:cxn modelId="{C422DB25-8D68-4F34-8CE5-D4A4D33CBDFB}" type="presParOf" srcId="{6F6B83DF-360F-4E56-94F3-F35ADA7A1A5D}" destId="{D85BEAB9-3C6D-4642-9A07-A199C11CA472}" srcOrd="0" destOrd="0" presId="urn:microsoft.com/office/officeart/2005/8/layout/hProcess4"/>
    <dgm:cxn modelId="{6BAAC205-AD07-4CB1-B848-43DE7F27CC43}" type="presParOf" srcId="{6F6B83DF-360F-4E56-94F3-F35ADA7A1A5D}" destId="{D0347FA7-AEB7-4A2B-AAAF-C3E58F08CD34}" srcOrd="1" destOrd="0" presId="urn:microsoft.com/office/officeart/2005/8/layout/hProcess4"/>
    <dgm:cxn modelId="{8FB6E2D1-DDC4-453E-9389-CD9169FD410F}" type="presParOf" srcId="{6F6B83DF-360F-4E56-94F3-F35ADA7A1A5D}" destId="{2F5E877A-819E-4658-8256-9ABF4CADBC16}" srcOrd="2" destOrd="0" presId="urn:microsoft.com/office/officeart/2005/8/layout/hProcess4"/>
    <dgm:cxn modelId="{D9850E39-A102-4664-8F0D-C199BD567114}" type="presParOf" srcId="{6F6B83DF-360F-4E56-94F3-F35ADA7A1A5D}" destId="{EF26E70B-E85E-4F78-8061-58ECB83B10E4}" srcOrd="3" destOrd="0" presId="urn:microsoft.com/office/officeart/2005/8/layout/hProcess4"/>
    <dgm:cxn modelId="{C6928F01-43F0-4020-B68C-2312BFB47E44}" type="presParOf" srcId="{6F6B83DF-360F-4E56-94F3-F35ADA7A1A5D}" destId="{B5179F8E-F3DF-4A95-99DA-40F4D773A3C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13A58-BD5A-4420-97CC-7D562377F23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A8C4CD-4838-4C2E-9FAD-8859F5295E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Host: Department of Computer Science and Engineering</a:t>
          </a:r>
        </a:p>
      </dgm:t>
    </dgm:pt>
    <dgm:pt modelId="{389CDA9C-EFE3-4B32-A1CD-B137D4188657}" type="parTrans" cxnId="{DF2E5C31-3847-4DF0-AC4E-6EFCED42F667}">
      <dgm:prSet/>
      <dgm:spPr/>
      <dgm:t>
        <a:bodyPr/>
        <a:lstStyle/>
        <a:p>
          <a:endParaRPr lang="en-US"/>
        </a:p>
      </dgm:t>
    </dgm:pt>
    <dgm:pt modelId="{368EDE86-EEEF-4179-8FE6-B10A8ADCC332}" type="sibTrans" cxnId="{DF2E5C31-3847-4DF0-AC4E-6EFCED42F667}">
      <dgm:prSet/>
      <dgm:spPr/>
      <dgm:t>
        <a:bodyPr/>
        <a:lstStyle/>
        <a:p>
          <a:endParaRPr lang="en-US"/>
        </a:p>
      </dgm:t>
    </dgm:pt>
    <dgm:pt modelId="{75C9DF8B-7420-4B6A-9AA5-D8CF9DD0B1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Effective Cohort: Student cohort of 2025-2026</a:t>
          </a:r>
        </a:p>
      </dgm:t>
    </dgm:pt>
    <dgm:pt modelId="{BDFF260A-7F55-4D08-8BBE-09F7208AFDE7}" type="parTrans" cxnId="{B055B843-9E60-42DF-8455-0F0EAE38EC40}">
      <dgm:prSet/>
      <dgm:spPr/>
      <dgm:t>
        <a:bodyPr/>
        <a:lstStyle/>
        <a:p>
          <a:endParaRPr lang="en-US"/>
        </a:p>
      </dgm:t>
    </dgm:pt>
    <dgm:pt modelId="{B6945F89-B79C-4050-97EB-F170CF072048}" type="sibTrans" cxnId="{B055B843-9E60-42DF-8455-0F0EAE38EC40}">
      <dgm:prSet/>
      <dgm:spPr/>
      <dgm:t>
        <a:bodyPr/>
        <a:lstStyle/>
        <a:p>
          <a:endParaRPr lang="en-US"/>
        </a:p>
      </dgm:t>
    </dgm:pt>
    <dgm:pt modelId="{B6891FD2-103A-4B63-BDE0-75D926886B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/>
            <a:t>Quota: 100 </a:t>
          </a:r>
          <a:r>
            <a:rPr lang="en-US" sz="1400"/>
            <a:t>(Quota for COMP will be adjusted to 100 accordingly)</a:t>
          </a:r>
        </a:p>
      </dgm:t>
    </dgm:pt>
    <dgm:pt modelId="{4737A6F2-4840-4F33-BEEE-51FCBCE0CF2D}" type="parTrans" cxnId="{4B4810B9-A59F-44F0-9381-7E9FEE3A23C2}">
      <dgm:prSet/>
      <dgm:spPr/>
      <dgm:t>
        <a:bodyPr/>
        <a:lstStyle/>
        <a:p>
          <a:endParaRPr lang="en-US"/>
        </a:p>
      </dgm:t>
    </dgm:pt>
    <dgm:pt modelId="{5704BCA8-9D13-4C15-B9D6-803B84E0A4CC}" type="sibTrans" cxnId="{4B4810B9-A59F-44F0-9381-7E9FEE3A23C2}">
      <dgm:prSet/>
      <dgm:spPr/>
      <dgm:t>
        <a:bodyPr/>
        <a:lstStyle/>
        <a:p>
          <a:endParaRPr lang="en-US"/>
        </a:p>
      </dgm:t>
    </dgm:pt>
    <dgm:pt modelId="{61C212DE-7014-4B10-A088-57A6D20715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Admission Methods</a:t>
          </a:r>
        </a:p>
      </dgm:t>
    </dgm:pt>
    <dgm:pt modelId="{FB20699B-BD4E-4171-903C-D8E3FD1BDBD2}" type="parTrans" cxnId="{440F8A0D-C912-4D2C-B50A-FD71B6CF0EBA}">
      <dgm:prSet/>
      <dgm:spPr/>
      <dgm:t>
        <a:bodyPr/>
        <a:lstStyle/>
        <a:p>
          <a:endParaRPr lang="en-US"/>
        </a:p>
      </dgm:t>
    </dgm:pt>
    <dgm:pt modelId="{FBBD0DEC-DAE0-40C5-B330-EDAC3AE58E16}" type="sibTrans" cxnId="{440F8A0D-C912-4D2C-B50A-FD71B6CF0EBA}">
      <dgm:prSet/>
      <dgm:spPr/>
      <dgm:t>
        <a:bodyPr/>
        <a:lstStyle/>
        <a:p>
          <a:endParaRPr lang="en-US"/>
        </a:p>
      </dgm:t>
    </dgm:pt>
    <dgm:pt modelId="{EB768101-3EF7-436E-BF15-300218001C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rgbClr val="C00000"/>
              </a:solidFill>
            </a:rPr>
            <a:t>Program-based admission (50%)</a:t>
          </a:r>
        </a:p>
      </dgm:t>
    </dgm:pt>
    <dgm:pt modelId="{36C5CEAE-B485-4AE9-9C37-9A836DD871B7}" type="parTrans" cxnId="{4D519CB3-35C6-4FB2-A995-9A2E7F744ACD}">
      <dgm:prSet/>
      <dgm:spPr/>
      <dgm:t>
        <a:bodyPr/>
        <a:lstStyle/>
        <a:p>
          <a:endParaRPr lang="en-US"/>
        </a:p>
      </dgm:t>
    </dgm:pt>
    <dgm:pt modelId="{A1A8087C-0278-4D0A-B011-5902B4408DAB}" type="sibTrans" cxnId="{4D519CB3-35C6-4FB2-A995-9A2E7F744ACD}">
      <dgm:prSet/>
      <dgm:spPr/>
      <dgm:t>
        <a:bodyPr/>
        <a:lstStyle/>
        <a:p>
          <a:endParaRPr lang="en-US"/>
        </a:p>
      </dgm:t>
    </dgm:pt>
    <dgm:pt modelId="{6487B419-C853-4616-8839-67B47BD541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rgbClr val="C00000"/>
              </a:solidFill>
            </a:rPr>
            <a:t>School-based admission (50%)</a:t>
          </a:r>
        </a:p>
      </dgm:t>
    </dgm:pt>
    <dgm:pt modelId="{5C6D2DF6-88E7-41D1-9AAE-D6484F7FB942}" type="parTrans" cxnId="{F14046FE-1CD9-4694-98D4-ACD73956C2DE}">
      <dgm:prSet/>
      <dgm:spPr/>
      <dgm:t>
        <a:bodyPr/>
        <a:lstStyle/>
        <a:p>
          <a:endParaRPr lang="en-US"/>
        </a:p>
      </dgm:t>
    </dgm:pt>
    <dgm:pt modelId="{DCD55034-464D-4475-A54C-0E70ED1D6954}" type="sibTrans" cxnId="{F14046FE-1CD9-4694-98D4-ACD73956C2DE}">
      <dgm:prSet/>
      <dgm:spPr/>
      <dgm:t>
        <a:bodyPr/>
        <a:lstStyle/>
        <a:p>
          <a:endParaRPr lang="en-US"/>
        </a:p>
      </dgm:t>
    </dgm:pt>
    <dgm:pt modelId="{C55D9D74-90DC-4654-B283-16D5D1B24552}" type="pres">
      <dgm:prSet presAssocID="{20B13A58-BD5A-4420-97CC-7D562377F23A}" presName="root" presStyleCnt="0">
        <dgm:presLayoutVars>
          <dgm:dir/>
          <dgm:resizeHandles val="exact"/>
        </dgm:presLayoutVars>
      </dgm:prSet>
      <dgm:spPr/>
    </dgm:pt>
    <dgm:pt modelId="{1C64F905-4AF2-4930-BEA3-EE22D600AF4B}" type="pres">
      <dgm:prSet presAssocID="{6FA8C4CD-4838-4C2E-9FAD-8859F5295EDA}" presName="compNode" presStyleCnt="0"/>
      <dgm:spPr/>
    </dgm:pt>
    <dgm:pt modelId="{8CFE667A-FCA0-4C81-8602-F64C5BECA0CE}" type="pres">
      <dgm:prSet presAssocID="{6FA8C4CD-4838-4C2E-9FAD-8859F5295EDA}" presName="bgRect" presStyleLbl="bgShp" presStyleIdx="0" presStyleCnt="4"/>
      <dgm:spPr/>
    </dgm:pt>
    <dgm:pt modelId="{40A25DE8-6802-4B4B-B014-7DE7026A0866}" type="pres">
      <dgm:prSet presAssocID="{6FA8C4CD-4838-4C2E-9FAD-8859F5295ED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9C59AAE2-7E12-4652-A6A8-3478D8EE926B}" type="pres">
      <dgm:prSet presAssocID="{6FA8C4CD-4838-4C2E-9FAD-8859F5295EDA}" presName="spaceRect" presStyleCnt="0"/>
      <dgm:spPr/>
    </dgm:pt>
    <dgm:pt modelId="{7D46C60E-0126-45CE-985B-0E3D52DD33C4}" type="pres">
      <dgm:prSet presAssocID="{6FA8C4CD-4838-4C2E-9FAD-8859F5295EDA}" presName="parTx" presStyleLbl="revTx" presStyleIdx="0" presStyleCnt="5">
        <dgm:presLayoutVars>
          <dgm:chMax val="0"/>
          <dgm:chPref val="0"/>
        </dgm:presLayoutVars>
      </dgm:prSet>
      <dgm:spPr/>
    </dgm:pt>
    <dgm:pt modelId="{C267FCE9-594C-4597-9FA9-65B63EE9A8B9}" type="pres">
      <dgm:prSet presAssocID="{368EDE86-EEEF-4179-8FE6-B10A8ADCC332}" presName="sibTrans" presStyleCnt="0"/>
      <dgm:spPr/>
    </dgm:pt>
    <dgm:pt modelId="{9888889A-D2FE-4ED3-9155-2BDF5C15C634}" type="pres">
      <dgm:prSet presAssocID="{75C9DF8B-7420-4B6A-9AA5-D8CF9DD0B151}" presName="compNode" presStyleCnt="0"/>
      <dgm:spPr/>
    </dgm:pt>
    <dgm:pt modelId="{CE73DBC5-3513-4380-BCC7-DD8E58CB98F5}" type="pres">
      <dgm:prSet presAssocID="{75C9DF8B-7420-4B6A-9AA5-D8CF9DD0B151}" presName="bgRect" presStyleLbl="bgShp" presStyleIdx="1" presStyleCnt="4"/>
      <dgm:spPr/>
    </dgm:pt>
    <dgm:pt modelId="{FBC89D0D-FBDF-4743-99D5-3915C43C3215}" type="pres">
      <dgm:prSet presAssocID="{75C9DF8B-7420-4B6A-9AA5-D8CF9DD0B15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2283E586-1C8B-4D41-96DB-BBF8530F2915}" type="pres">
      <dgm:prSet presAssocID="{75C9DF8B-7420-4B6A-9AA5-D8CF9DD0B151}" presName="spaceRect" presStyleCnt="0"/>
      <dgm:spPr/>
    </dgm:pt>
    <dgm:pt modelId="{7613308D-6794-41E0-B186-4724FE82DE6A}" type="pres">
      <dgm:prSet presAssocID="{75C9DF8B-7420-4B6A-9AA5-D8CF9DD0B151}" presName="parTx" presStyleLbl="revTx" presStyleIdx="1" presStyleCnt="5">
        <dgm:presLayoutVars>
          <dgm:chMax val="0"/>
          <dgm:chPref val="0"/>
        </dgm:presLayoutVars>
      </dgm:prSet>
      <dgm:spPr/>
    </dgm:pt>
    <dgm:pt modelId="{5769BB71-0889-4F2A-BC15-FCC7F26973D6}" type="pres">
      <dgm:prSet presAssocID="{B6945F89-B79C-4050-97EB-F170CF072048}" presName="sibTrans" presStyleCnt="0"/>
      <dgm:spPr/>
    </dgm:pt>
    <dgm:pt modelId="{D39F0788-6073-4231-9674-3B377E997CB0}" type="pres">
      <dgm:prSet presAssocID="{B6891FD2-103A-4B63-BDE0-75D926886BBE}" presName="compNode" presStyleCnt="0"/>
      <dgm:spPr/>
    </dgm:pt>
    <dgm:pt modelId="{FED39222-BC34-48FB-87E3-58ED8C689E01}" type="pres">
      <dgm:prSet presAssocID="{B6891FD2-103A-4B63-BDE0-75D926886BBE}" presName="bgRect" presStyleLbl="bgShp" presStyleIdx="2" presStyleCnt="4"/>
      <dgm:spPr/>
    </dgm:pt>
    <dgm:pt modelId="{C95E9B6E-E0BE-459E-8D8D-6E11BC5BC770}" type="pres">
      <dgm:prSet presAssocID="{B6891FD2-103A-4B63-BDE0-75D926886B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98DE24D-4BA7-46B0-A962-6061916FE18B}" type="pres">
      <dgm:prSet presAssocID="{B6891FD2-103A-4B63-BDE0-75D926886BBE}" presName="spaceRect" presStyleCnt="0"/>
      <dgm:spPr/>
    </dgm:pt>
    <dgm:pt modelId="{3A641AC4-C1E4-4EE6-ADE5-E4EA7BBBDC37}" type="pres">
      <dgm:prSet presAssocID="{B6891FD2-103A-4B63-BDE0-75D926886BBE}" presName="parTx" presStyleLbl="revTx" presStyleIdx="2" presStyleCnt="5">
        <dgm:presLayoutVars>
          <dgm:chMax val="0"/>
          <dgm:chPref val="0"/>
        </dgm:presLayoutVars>
      </dgm:prSet>
      <dgm:spPr/>
    </dgm:pt>
    <dgm:pt modelId="{EE73B6B7-E737-44F0-AB58-105426A63CDC}" type="pres">
      <dgm:prSet presAssocID="{5704BCA8-9D13-4C15-B9D6-803B84E0A4CC}" presName="sibTrans" presStyleCnt="0"/>
      <dgm:spPr/>
    </dgm:pt>
    <dgm:pt modelId="{641C218C-8C42-4D9B-B442-266FF6A18002}" type="pres">
      <dgm:prSet presAssocID="{61C212DE-7014-4B10-A088-57A6D20715FF}" presName="compNode" presStyleCnt="0"/>
      <dgm:spPr/>
    </dgm:pt>
    <dgm:pt modelId="{9BF3F752-7919-47CB-B50C-0AA77D0D641C}" type="pres">
      <dgm:prSet presAssocID="{61C212DE-7014-4B10-A088-57A6D20715FF}" presName="bgRect" presStyleLbl="bgShp" presStyleIdx="3" presStyleCnt="4"/>
      <dgm:spPr/>
    </dgm:pt>
    <dgm:pt modelId="{C50548A7-B682-4B1A-9770-94800825C9B9}" type="pres">
      <dgm:prSet presAssocID="{61C212DE-7014-4B10-A088-57A6D20715F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C73C78E-4F88-47B9-B5DE-7E1463935904}" type="pres">
      <dgm:prSet presAssocID="{61C212DE-7014-4B10-A088-57A6D20715FF}" presName="spaceRect" presStyleCnt="0"/>
      <dgm:spPr/>
    </dgm:pt>
    <dgm:pt modelId="{8F76DB38-2BB3-4089-871E-58D45E819CC3}" type="pres">
      <dgm:prSet presAssocID="{61C212DE-7014-4B10-A088-57A6D20715FF}" presName="parTx" presStyleLbl="revTx" presStyleIdx="3" presStyleCnt="5">
        <dgm:presLayoutVars>
          <dgm:chMax val="0"/>
          <dgm:chPref val="0"/>
        </dgm:presLayoutVars>
      </dgm:prSet>
      <dgm:spPr/>
    </dgm:pt>
    <dgm:pt modelId="{7F519430-AAB7-4E75-AC24-C0BB6EE7B399}" type="pres">
      <dgm:prSet presAssocID="{61C212DE-7014-4B10-A088-57A6D20715FF}" presName="desTx" presStyleLbl="revTx" presStyleIdx="4" presStyleCnt="5" custScaleX="145821" custLinFactNeighborX="-16522" custLinFactNeighborY="-425">
        <dgm:presLayoutVars/>
      </dgm:prSet>
      <dgm:spPr/>
    </dgm:pt>
  </dgm:ptLst>
  <dgm:cxnLst>
    <dgm:cxn modelId="{440F8A0D-C912-4D2C-B50A-FD71B6CF0EBA}" srcId="{20B13A58-BD5A-4420-97CC-7D562377F23A}" destId="{61C212DE-7014-4B10-A088-57A6D20715FF}" srcOrd="3" destOrd="0" parTransId="{FB20699B-BD4E-4171-903C-D8E3FD1BDBD2}" sibTransId="{FBBD0DEC-DAE0-40C5-B330-EDAC3AE58E16}"/>
    <dgm:cxn modelId="{A0C2F512-FC71-194A-8C2B-B71FE13D3771}" type="presOf" srcId="{EB768101-3EF7-436E-BF15-300218001C0E}" destId="{7F519430-AAB7-4E75-AC24-C0BB6EE7B399}" srcOrd="0" destOrd="0" presId="urn:microsoft.com/office/officeart/2018/2/layout/IconVerticalSolidList"/>
    <dgm:cxn modelId="{DF2E5C31-3847-4DF0-AC4E-6EFCED42F667}" srcId="{20B13A58-BD5A-4420-97CC-7D562377F23A}" destId="{6FA8C4CD-4838-4C2E-9FAD-8859F5295EDA}" srcOrd="0" destOrd="0" parTransId="{389CDA9C-EFE3-4B32-A1CD-B137D4188657}" sibTransId="{368EDE86-EEEF-4179-8FE6-B10A8ADCC332}"/>
    <dgm:cxn modelId="{9FFCD33F-3BB9-3D46-BA96-1CECE6EF11A0}" type="presOf" srcId="{20B13A58-BD5A-4420-97CC-7D562377F23A}" destId="{C55D9D74-90DC-4654-B283-16D5D1B24552}" srcOrd="0" destOrd="0" presId="urn:microsoft.com/office/officeart/2018/2/layout/IconVerticalSolidList"/>
    <dgm:cxn modelId="{B055B843-9E60-42DF-8455-0F0EAE38EC40}" srcId="{20B13A58-BD5A-4420-97CC-7D562377F23A}" destId="{75C9DF8B-7420-4B6A-9AA5-D8CF9DD0B151}" srcOrd="1" destOrd="0" parTransId="{BDFF260A-7F55-4D08-8BBE-09F7208AFDE7}" sibTransId="{B6945F89-B79C-4050-97EB-F170CF072048}"/>
    <dgm:cxn modelId="{19434351-E227-E249-B430-2618CB5AEA6C}" type="presOf" srcId="{6FA8C4CD-4838-4C2E-9FAD-8859F5295EDA}" destId="{7D46C60E-0126-45CE-985B-0E3D52DD33C4}" srcOrd="0" destOrd="0" presId="urn:microsoft.com/office/officeart/2018/2/layout/IconVerticalSolidList"/>
    <dgm:cxn modelId="{A9893D79-3073-954C-A01E-3B8864D00DD5}" type="presOf" srcId="{75C9DF8B-7420-4B6A-9AA5-D8CF9DD0B151}" destId="{7613308D-6794-41E0-B186-4724FE82DE6A}" srcOrd="0" destOrd="0" presId="urn:microsoft.com/office/officeart/2018/2/layout/IconVerticalSolidList"/>
    <dgm:cxn modelId="{C385567A-7B13-1149-BFAA-45FFB891459B}" type="presOf" srcId="{6487B419-C853-4616-8839-67B47BD5411C}" destId="{7F519430-AAB7-4E75-AC24-C0BB6EE7B399}" srcOrd="0" destOrd="1" presId="urn:microsoft.com/office/officeart/2018/2/layout/IconVerticalSolidList"/>
    <dgm:cxn modelId="{79EADF7A-65B8-2340-901F-8F8AE5ACA885}" type="presOf" srcId="{61C212DE-7014-4B10-A088-57A6D20715FF}" destId="{8F76DB38-2BB3-4089-871E-58D45E819CC3}" srcOrd="0" destOrd="0" presId="urn:microsoft.com/office/officeart/2018/2/layout/IconVerticalSolidList"/>
    <dgm:cxn modelId="{FF965F95-3D7D-0448-8B67-C500CCBF913E}" type="presOf" srcId="{B6891FD2-103A-4B63-BDE0-75D926886BBE}" destId="{3A641AC4-C1E4-4EE6-ADE5-E4EA7BBBDC37}" srcOrd="0" destOrd="0" presId="urn:microsoft.com/office/officeart/2018/2/layout/IconVerticalSolidList"/>
    <dgm:cxn modelId="{4D519CB3-35C6-4FB2-A995-9A2E7F744ACD}" srcId="{61C212DE-7014-4B10-A088-57A6D20715FF}" destId="{EB768101-3EF7-436E-BF15-300218001C0E}" srcOrd="0" destOrd="0" parTransId="{36C5CEAE-B485-4AE9-9C37-9A836DD871B7}" sibTransId="{A1A8087C-0278-4D0A-B011-5902B4408DAB}"/>
    <dgm:cxn modelId="{4B4810B9-A59F-44F0-9381-7E9FEE3A23C2}" srcId="{20B13A58-BD5A-4420-97CC-7D562377F23A}" destId="{B6891FD2-103A-4B63-BDE0-75D926886BBE}" srcOrd="2" destOrd="0" parTransId="{4737A6F2-4840-4F33-BEEE-51FCBCE0CF2D}" sibTransId="{5704BCA8-9D13-4C15-B9D6-803B84E0A4CC}"/>
    <dgm:cxn modelId="{F14046FE-1CD9-4694-98D4-ACD73956C2DE}" srcId="{61C212DE-7014-4B10-A088-57A6D20715FF}" destId="{6487B419-C853-4616-8839-67B47BD5411C}" srcOrd="1" destOrd="0" parTransId="{5C6D2DF6-88E7-41D1-9AAE-D6484F7FB942}" sibTransId="{DCD55034-464D-4475-A54C-0E70ED1D6954}"/>
    <dgm:cxn modelId="{A426AEFE-82C5-B341-A06B-84BE121DE3C0}" type="presParOf" srcId="{C55D9D74-90DC-4654-B283-16D5D1B24552}" destId="{1C64F905-4AF2-4930-BEA3-EE22D600AF4B}" srcOrd="0" destOrd="0" presId="urn:microsoft.com/office/officeart/2018/2/layout/IconVerticalSolidList"/>
    <dgm:cxn modelId="{CF46D0B0-C8DF-CE41-BE45-4C99ECC6A38F}" type="presParOf" srcId="{1C64F905-4AF2-4930-BEA3-EE22D600AF4B}" destId="{8CFE667A-FCA0-4C81-8602-F64C5BECA0CE}" srcOrd="0" destOrd="0" presId="urn:microsoft.com/office/officeart/2018/2/layout/IconVerticalSolidList"/>
    <dgm:cxn modelId="{647A3F68-5A5F-704A-83AF-F64C0C1592AD}" type="presParOf" srcId="{1C64F905-4AF2-4930-BEA3-EE22D600AF4B}" destId="{40A25DE8-6802-4B4B-B014-7DE7026A0866}" srcOrd="1" destOrd="0" presId="urn:microsoft.com/office/officeart/2018/2/layout/IconVerticalSolidList"/>
    <dgm:cxn modelId="{8E8A8EFE-035E-4F47-B45C-C8AD18DDCFD1}" type="presParOf" srcId="{1C64F905-4AF2-4930-BEA3-EE22D600AF4B}" destId="{9C59AAE2-7E12-4652-A6A8-3478D8EE926B}" srcOrd="2" destOrd="0" presId="urn:microsoft.com/office/officeart/2018/2/layout/IconVerticalSolidList"/>
    <dgm:cxn modelId="{2425FA1C-B03C-0A43-84D3-70A1D81286B4}" type="presParOf" srcId="{1C64F905-4AF2-4930-BEA3-EE22D600AF4B}" destId="{7D46C60E-0126-45CE-985B-0E3D52DD33C4}" srcOrd="3" destOrd="0" presId="urn:microsoft.com/office/officeart/2018/2/layout/IconVerticalSolidList"/>
    <dgm:cxn modelId="{81C0BD3B-5447-7D41-AAD8-4D98C6F0D849}" type="presParOf" srcId="{C55D9D74-90DC-4654-B283-16D5D1B24552}" destId="{C267FCE9-594C-4597-9FA9-65B63EE9A8B9}" srcOrd="1" destOrd="0" presId="urn:microsoft.com/office/officeart/2018/2/layout/IconVerticalSolidList"/>
    <dgm:cxn modelId="{029A98F6-18F1-444E-96D9-F0ACB141B52E}" type="presParOf" srcId="{C55D9D74-90DC-4654-B283-16D5D1B24552}" destId="{9888889A-D2FE-4ED3-9155-2BDF5C15C634}" srcOrd="2" destOrd="0" presId="urn:microsoft.com/office/officeart/2018/2/layout/IconVerticalSolidList"/>
    <dgm:cxn modelId="{2128069D-B1F1-FF41-9C4A-E6138D1E3CB8}" type="presParOf" srcId="{9888889A-D2FE-4ED3-9155-2BDF5C15C634}" destId="{CE73DBC5-3513-4380-BCC7-DD8E58CB98F5}" srcOrd="0" destOrd="0" presId="urn:microsoft.com/office/officeart/2018/2/layout/IconVerticalSolidList"/>
    <dgm:cxn modelId="{A29DA84B-02EC-294B-994B-7E97F21FD80B}" type="presParOf" srcId="{9888889A-D2FE-4ED3-9155-2BDF5C15C634}" destId="{FBC89D0D-FBDF-4743-99D5-3915C43C3215}" srcOrd="1" destOrd="0" presId="urn:microsoft.com/office/officeart/2018/2/layout/IconVerticalSolidList"/>
    <dgm:cxn modelId="{69F0B087-8251-BC45-A059-1550A14EC6AB}" type="presParOf" srcId="{9888889A-D2FE-4ED3-9155-2BDF5C15C634}" destId="{2283E586-1C8B-4D41-96DB-BBF8530F2915}" srcOrd="2" destOrd="0" presId="urn:microsoft.com/office/officeart/2018/2/layout/IconVerticalSolidList"/>
    <dgm:cxn modelId="{E231207E-7065-184F-8983-849B20597084}" type="presParOf" srcId="{9888889A-D2FE-4ED3-9155-2BDF5C15C634}" destId="{7613308D-6794-41E0-B186-4724FE82DE6A}" srcOrd="3" destOrd="0" presId="urn:microsoft.com/office/officeart/2018/2/layout/IconVerticalSolidList"/>
    <dgm:cxn modelId="{33FBD675-821C-2F46-AA0D-EE95E24BDE18}" type="presParOf" srcId="{C55D9D74-90DC-4654-B283-16D5D1B24552}" destId="{5769BB71-0889-4F2A-BC15-FCC7F26973D6}" srcOrd="3" destOrd="0" presId="urn:microsoft.com/office/officeart/2018/2/layout/IconVerticalSolidList"/>
    <dgm:cxn modelId="{6B397333-24D8-614E-BAC3-3E32FD5E311E}" type="presParOf" srcId="{C55D9D74-90DC-4654-B283-16D5D1B24552}" destId="{D39F0788-6073-4231-9674-3B377E997CB0}" srcOrd="4" destOrd="0" presId="urn:microsoft.com/office/officeart/2018/2/layout/IconVerticalSolidList"/>
    <dgm:cxn modelId="{7E1FACFA-0ED4-7F4C-A571-6D6B674AB35E}" type="presParOf" srcId="{D39F0788-6073-4231-9674-3B377E997CB0}" destId="{FED39222-BC34-48FB-87E3-58ED8C689E01}" srcOrd="0" destOrd="0" presId="urn:microsoft.com/office/officeart/2018/2/layout/IconVerticalSolidList"/>
    <dgm:cxn modelId="{90BAB56C-5DBE-124D-A54E-CEF3D1E447AC}" type="presParOf" srcId="{D39F0788-6073-4231-9674-3B377E997CB0}" destId="{C95E9B6E-E0BE-459E-8D8D-6E11BC5BC770}" srcOrd="1" destOrd="0" presId="urn:microsoft.com/office/officeart/2018/2/layout/IconVerticalSolidList"/>
    <dgm:cxn modelId="{F4AD145D-9151-0A40-897C-74C46EE82D73}" type="presParOf" srcId="{D39F0788-6073-4231-9674-3B377E997CB0}" destId="{E98DE24D-4BA7-46B0-A962-6061916FE18B}" srcOrd="2" destOrd="0" presId="urn:microsoft.com/office/officeart/2018/2/layout/IconVerticalSolidList"/>
    <dgm:cxn modelId="{61638454-C5D6-5E45-9ECF-1B8195700010}" type="presParOf" srcId="{D39F0788-6073-4231-9674-3B377E997CB0}" destId="{3A641AC4-C1E4-4EE6-ADE5-E4EA7BBBDC37}" srcOrd="3" destOrd="0" presId="urn:microsoft.com/office/officeart/2018/2/layout/IconVerticalSolidList"/>
    <dgm:cxn modelId="{8A83469C-CFC0-324A-BFAB-926DF8314F69}" type="presParOf" srcId="{C55D9D74-90DC-4654-B283-16D5D1B24552}" destId="{EE73B6B7-E737-44F0-AB58-105426A63CDC}" srcOrd="5" destOrd="0" presId="urn:microsoft.com/office/officeart/2018/2/layout/IconVerticalSolidList"/>
    <dgm:cxn modelId="{E0E88583-F837-C843-9D7B-BBD7EF7256F4}" type="presParOf" srcId="{C55D9D74-90DC-4654-B283-16D5D1B24552}" destId="{641C218C-8C42-4D9B-B442-266FF6A18002}" srcOrd="6" destOrd="0" presId="urn:microsoft.com/office/officeart/2018/2/layout/IconVerticalSolidList"/>
    <dgm:cxn modelId="{67CEC59C-00FA-1346-869C-49511B650ABF}" type="presParOf" srcId="{641C218C-8C42-4D9B-B442-266FF6A18002}" destId="{9BF3F752-7919-47CB-B50C-0AA77D0D641C}" srcOrd="0" destOrd="0" presId="urn:microsoft.com/office/officeart/2018/2/layout/IconVerticalSolidList"/>
    <dgm:cxn modelId="{3FEC5D12-2274-E042-B008-74D36FC74B3F}" type="presParOf" srcId="{641C218C-8C42-4D9B-B442-266FF6A18002}" destId="{C50548A7-B682-4B1A-9770-94800825C9B9}" srcOrd="1" destOrd="0" presId="urn:microsoft.com/office/officeart/2018/2/layout/IconVerticalSolidList"/>
    <dgm:cxn modelId="{CE286C52-F539-7944-80C8-0405836BA6B3}" type="presParOf" srcId="{641C218C-8C42-4D9B-B442-266FF6A18002}" destId="{CC73C78E-4F88-47B9-B5DE-7E1463935904}" srcOrd="2" destOrd="0" presId="urn:microsoft.com/office/officeart/2018/2/layout/IconVerticalSolidList"/>
    <dgm:cxn modelId="{B439641D-109C-CC4F-99B9-33FC469D4F06}" type="presParOf" srcId="{641C218C-8C42-4D9B-B442-266FF6A18002}" destId="{8F76DB38-2BB3-4089-871E-58D45E819CC3}" srcOrd="3" destOrd="0" presId="urn:microsoft.com/office/officeart/2018/2/layout/IconVerticalSolidList"/>
    <dgm:cxn modelId="{7391312E-F85B-6C4A-9F07-98B27CFEBEB2}" type="presParOf" srcId="{641C218C-8C42-4D9B-B442-266FF6A18002}" destId="{7F519430-AAB7-4E75-AC24-C0BB6EE7B39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14D29A-B414-4EB4-9322-476E348E4FD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7507B36-0D32-44ED-A53E-74572FEEBB3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To industrial Partner</a:t>
          </a:r>
        </a:p>
      </dgm:t>
    </dgm:pt>
    <dgm:pt modelId="{E4318CB8-F701-4313-8C4F-611FE670AE74}" type="parTrans" cxnId="{CF933CBB-3CDB-427A-9F1E-E4DC28513C59}">
      <dgm:prSet/>
      <dgm:spPr/>
      <dgm:t>
        <a:bodyPr/>
        <a:lstStyle/>
        <a:p>
          <a:endParaRPr lang="en-US"/>
        </a:p>
      </dgm:t>
    </dgm:pt>
    <dgm:pt modelId="{9FED899F-0B35-49F0-BC3B-1C97577378BE}" type="sibTrans" cxnId="{CF933CBB-3CDB-427A-9F1E-E4DC28513C59}">
      <dgm:prSet/>
      <dgm:spPr/>
      <dgm:t>
        <a:bodyPr/>
        <a:lstStyle/>
        <a:p>
          <a:endParaRPr lang="en-US"/>
        </a:p>
      </dgm:t>
    </dgm:pt>
    <dgm:pt modelId="{E32CD20D-DC3F-474E-AD32-F4BFCAFCAD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Q1</a:t>
          </a:r>
          <a:r>
            <a:rPr lang="en-US"/>
            <a:t>: Would you be interested in hiring university graduates with undergraduate major in Artificial Intelligence?</a:t>
          </a:r>
        </a:p>
      </dgm:t>
    </dgm:pt>
    <dgm:pt modelId="{BE905023-5D2B-4B47-9B8F-5F6036CB6CDC}" type="parTrans" cxnId="{5C166102-128E-4AC4-B689-7C4EA484E943}">
      <dgm:prSet/>
      <dgm:spPr/>
      <dgm:t>
        <a:bodyPr/>
        <a:lstStyle/>
        <a:p>
          <a:endParaRPr lang="en-US"/>
        </a:p>
      </dgm:t>
    </dgm:pt>
    <dgm:pt modelId="{8684DEB6-5AC8-4792-8ED6-5AC8F3E2B089}" type="sibTrans" cxnId="{5C166102-128E-4AC4-B689-7C4EA484E943}">
      <dgm:prSet/>
      <dgm:spPr/>
      <dgm:t>
        <a:bodyPr/>
        <a:lstStyle/>
        <a:p>
          <a:endParaRPr lang="en-US"/>
        </a:p>
      </dgm:t>
    </dgm:pt>
    <dgm:pt modelId="{E70A8AB8-2D1B-4B16-84C4-3C53292532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Q2</a:t>
          </a:r>
          <a:r>
            <a:rPr lang="en-US" dirty="0"/>
            <a:t>: </a:t>
          </a:r>
          <a:r>
            <a:rPr lang="en-US" b="0" i="0" dirty="0"/>
            <a:t>Would you prefer to hire graduate with major in Artificial Intelligence major than Computer Science and Engineering?</a:t>
          </a:r>
          <a:endParaRPr lang="en-US" dirty="0"/>
        </a:p>
      </dgm:t>
    </dgm:pt>
    <dgm:pt modelId="{2D62D54A-AB56-4CD1-AF42-913E12620B4A}" type="parTrans" cxnId="{C96D5ECC-36A9-4528-B2E3-A892AC693E42}">
      <dgm:prSet/>
      <dgm:spPr/>
      <dgm:t>
        <a:bodyPr/>
        <a:lstStyle/>
        <a:p>
          <a:endParaRPr lang="en-US"/>
        </a:p>
      </dgm:t>
    </dgm:pt>
    <dgm:pt modelId="{4B84BCEC-4875-4348-BA8D-A97E27969967}" type="sibTrans" cxnId="{C96D5ECC-36A9-4528-B2E3-A892AC693E42}">
      <dgm:prSet/>
      <dgm:spPr/>
      <dgm:t>
        <a:bodyPr/>
        <a:lstStyle/>
        <a:p>
          <a:endParaRPr lang="en-US"/>
        </a:p>
      </dgm:t>
    </dgm:pt>
    <dgm:pt modelId="{CE827D33-7FAE-479C-9EE5-EE5AC88DB4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Q3</a:t>
          </a:r>
          <a:r>
            <a:rPr lang="en-US" dirty="0"/>
            <a:t>: What AI tracks or specializations would you be interested in / useful in your company?  </a:t>
          </a:r>
        </a:p>
      </dgm:t>
    </dgm:pt>
    <dgm:pt modelId="{5B1AAD11-A749-4076-B051-A061CD78B92A}" type="parTrans" cxnId="{C1E488E1-3C95-46D5-8C82-B07B6C5FB713}">
      <dgm:prSet/>
      <dgm:spPr/>
      <dgm:t>
        <a:bodyPr/>
        <a:lstStyle/>
        <a:p>
          <a:endParaRPr lang="en-US"/>
        </a:p>
      </dgm:t>
    </dgm:pt>
    <dgm:pt modelId="{900EB9EA-CC9C-4263-86F8-AC988641F895}" type="sibTrans" cxnId="{C1E488E1-3C95-46D5-8C82-B07B6C5FB713}">
      <dgm:prSet/>
      <dgm:spPr/>
      <dgm:t>
        <a:bodyPr/>
        <a:lstStyle/>
        <a:p>
          <a:endParaRPr lang="en-US"/>
        </a:p>
      </dgm:t>
    </dgm:pt>
    <dgm:pt modelId="{B86618C6-F044-437D-84ED-FAE4F7918BF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To CSE alumni, current undergraduate and postgraduate students</a:t>
          </a:r>
        </a:p>
      </dgm:t>
    </dgm:pt>
    <dgm:pt modelId="{6F3F4E51-FE5A-44B4-B7BA-806C6D9C7D0F}" type="parTrans" cxnId="{61CBE993-A9BF-4D3A-AF11-5DFF78A5F1E4}">
      <dgm:prSet/>
      <dgm:spPr/>
      <dgm:t>
        <a:bodyPr/>
        <a:lstStyle/>
        <a:p>
          <a:endParaRPr lang="en-US"/>
        </a:p>
      </dgm:t>
    </dgm:pt>
    <dgm:pt modelId="{770D4227-BC77-4E9B-A56C-A381C07D90CC}" type="sibTrans" cxnId="{61CBE993-A9BF-4D3A-AF11-5DFF78A5F1E4}">
      <dgm:prSet/>
      <dgm:spPr/>
      <dgm:t>
        <a:bodyPr/>
        <a:lstStyle/>
        <a:p>
          <a:endParaRPr lang="en-US"/>
        </a:p>
      </dgm:t>
    </dgm:pt>
    <dgm:pt modelId="{D5FC2F80-70EB-4315-935C-3156713B8A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Q1</a:t>
          </a:r>
          <a:r>
            <a:rPr lang="en-US"/>
            <a:t>: Would you be interested in taking an undergraduate major in Artificial Intelligence if you were high school student or freshman, and were about to choose your major in the university? </a:t>
          </a:r>
        </a:p>
      </dgm:t>
    </dgm:pt>
    <dgm:pt modelId="{4F6B30A6-D86C-4CFA-926B-261EDDF1B900}" type="parTrans" cxnId="{BE0D97C6-747F-41AE-9620-03923A12B530}">
      <dgm:prSet/>
      <dgm:spPr/>
      <dgm:t>
        <a:bodyPr/>
        <a:lstStyle/>
        <a:p>
          <a:endParaRPr lang="en-US"/>
        </a:p>
      </dgm:t>
    </dgm:pt>
    <dgm:pt modelId="{B50AAD94-9855-466E-9ED7-59FAA9735A6B}" type="sibTrans" cxnId="{BE0D97C6-747F-41AE-9620-03923A12B530}">
      <dgm:prSet/>
      <dgm:spPr/>
      <dgm:t>
        <a:bodyPr/>
        <a:lstStyle/>
        <a:p>
          <a:endParaRPr lang="en-US"/>
        </a:p>
      </dgm:t>
    </dgm:pt>
    <dgm:pt modelId="{337760E2-7461-462F-99E5-D5FF6F084A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Q2</a:t>
          </a:r>
          <a:r>
            <a:rPr lang="en-US"/>
            <a:t>:</a:t>
          </a:r>
          <a:r>
            <a:rPr lang="en-HK"/>
            <a:t>Would you prefer to choose major in Artificial Intelligence than major in Computer Science and Engineering?</a:t>
          </a:r>
          <a:endParaRPr lang="en-US"/>
        </a:p>
      </dgm:t>
    </dgm:pt>
    <dgm:pt modelId="{5139BD05-345B-4813-9D61-CFD104DD4298}" type="parTrans" cxnId="{09F6D12C-3D8D-4ED5-9288-75D2F0C96881}">
      <dgm:prSet/>
      <dgm:spPr/>
      <dgm:t>
        <a:bodyPr/>
        <a:lstStyle/>
        <a:p>
          <a:endParaRPr lang="en-US"/>
        </a:p>
      </dgm:t>
    </dgm:pt>
    <dgm:pt modelId="{97198994-35ED-4179-800E-CAD8EE287838}" type="sibTrans" cxnId="{09F6D12C-3D8D-4ED5-9288-75D2F0C96881}">
      <dgm:prSet/>
      <dgm:spPr/>
      <dgm:t>
        <a:bodyPr/>
        <a:lstStyle/>
        <a:p>
          <a:endParaRPr lang="en-US"/>
        </a:p>
      </dgm:t>
    </dgm:pt>
    <dgm:pt modelId="{FF1FC099-11DE-407C-9DFA-8A52F5967E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Q3</a:t>
          </a:r>
          <a:r>
            <a:rPr lang="en-US" dirty="0"/>
            <a:t>: What AI tracks or specializations would you be interested to learn?  </a:t>
          </a:r>
        </a:p>
      </dgm:t>
    </dgm:pt>
    <dgm:pt modelId="{F0F0EC89-5D21-4279-BE8B-678790423188}" type="parTrans" cxnId="{E600B271-2672-44DD-AAD8-2EAB02520B0E}">
      <dgm:prSet/>
      <dgm:spPr/>
      <dgm:t>
        <a:bodyPr/>
        <a:lstStyle/>
        <a:p>
          <a:endParaRPr lang="en-US"/>
        </a:p>
      </dgm:t>
    </dgm:pt>
    <dgm:pt modelId="{7027402A-0007-4D9B-AC22-FF24453A63FC}" type="sibTrans" cxnId="{E600B271-2672-44DD-AAD8-2EAB02520B0E}">
      <dgm:prSet/>
      <dgm:spPr/>
      <dgm:t>
        <a:bodyPr/>
        <a:lstStyle/>
        <a:p>
          <a:endParaRPr lang="en-US"/>
        </a:p>
      </dgm:t>
    </dgm:pt>
    <dgm:pt modelId="{1B9701C9-EA44-44E2-9916-ECC35F23E595}" type="pres">
      <dgm:prSet presAssocID="{FB14D29A-B414-4EB4-9322-476E348E4FD3}" presName="root" presStyleCnt="0">
        <dgm:presLayoutVars>
          <dgm:dir/>
          <dgm:resizeHandles val="exact"/>
        </dgm:presLayoutVars>
      </dgm:prSet>
      <dgm:spPr/>
    </dgm:pt>
    <dgm:pt modelId="{D5C8DF5C-9DCD-403D-A172-A7E079A5AB91}" type="pres">
      <dgm:prSet presAssocID="{37507B36-0D32-44ED-A53E-74572FEEBB32}" presName="compNode" presStyleCnt="0"/>
      <dgm:spPr/>
    </dgm:pt>
    <dgm:pt modelId="{AD11DF13-08DF-46CA-B9A9-1623A3997771}" type="pres">
      <dgm:prSet presAssocID="{37507B36-0D32-44ED-A53E-74572FEEBB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681F453-DE4E-451E-8804-BAF4EB3F0338}" type="pres">
      <dgm:prSet presAssocID="{37507B36-0D32-44ED-A53E-74572FEEBB32}" presName="iconSpace" presStyleCnt="0"/>
      <dgm:spPr/>
    </dgm:pt>
    <dgm:pt modelId="{F386C910-EE2C-45D3-9CAB-0D9BD0A74525}" type="pres">
      <dgm:prSet presAssocID="{37507B36-0D32-44ED-A53E-74572FEEBB32}" presName="parTx" presStyleLbl="revTx" presStyleIdx="0" presStyleCnt="4">
        <dgm:presLayoutVars>
          <dgm:chMax val="0"/>
          <dgm:chPref val="0"/>
        </dgm:presLayoutVars>
      </dgm:prSet>
      <dgm:spPr/>
    </dgm:pt>
    <dgm:pt modelId="{FC9E8F5E-1E6E-47F2-8D14-EC406FE0021D}" type="pres">
      <dgm:prSet presAssocID="{37507B36-0D32-44ED-A53E-74572FEEBB32}" presName="txSpace" presStyleCnt="0"/>
      <dgm:spPr/>
    </dgm:pt>
    <dgm:pt modelId="{03CDFE52-3D4C-463F-A404-3281EE652641}" type="pres">
      <dgm:prSet presAssocID="{37507B36-0D32-44ED-A53E-74572FEEBB32}" presName="desTx" presStyleLbl="revTx" presStyleIdx="1" presStyleCnt="4">
        <dgm:presLayoutVars/>
      </dgm:prSet>
      <dgm:spPr/>
    </dgm:pt>
    <dgm:pt modelId="{2C8B65D5-F1F4-4A96-A653-10B76FDC2E84}" type="pres">
      <dgm:prSet presAssocID="{9FED899F-0B35-49F0-BC3B-1C97577378BE}" presName="sibTrans" presStyleCnt="0"/>
      <dgm:spPr/>
    </dgm:pt>
    <dgm:pt modelId="{772DD70C-CDF2-4EDE-8E94-F28C5123FFC1}" type="pres">
      <dgm:prSet presAssocID="{B86618C6-F044-437D-84ED-FAE4F7918BF1}" presName="compNode" presStyleCnt="0"/>
      <dgm:spPr/>
    </dgm:pt>
    <dgm:pt modelId="{2D461DE2-68CA-461C-B79C-F059D92388B4}" type="pres">
      <dgm:prSet presAssocID="{B86618C6-F044-437D-84ED-FAE4F7918BF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F8E8471-60C4-4F0C-804A-330B06BC5FBD}" type="pres">
      <dgm:prSet presAssocID="{B86618C6-F044-437D-84ED-FAE4F7918BF1}" presName="iconSpace" presStyleCnt="0"/>
      <dgm:spPr/>
    </dgm:pt>
    <dgm:pt modelId="{C4FCBEA2-EAE9-48AD-98A7-6A98B431AA72}" type="pres">
      <dgm:prSet presAssocID="{B86618C6-F044-437D-84ED-FAE4F7918BF1}" presName="parTx" presStyleLbl="revTx" presStyleIdx="2" presStyleCnt="4">
        <dgm:presLayoutVars>
          <dgm:chMax val="0"/>
          <dgm:chPref val="0"/>
        </dgm:presLayoutVars>
      </dgm:prSet>
      <dgm:spPr/>
    </dgm:pt>
    <dgm:pt modelId="{83A199EB-4955-4C5E-8319-F7EE345FF435}" type="pres">
      <dgm:prSet presAssocID="{B86618C6-F044-437D-84ED-FAE4F7918BF1}" presName="txSpace" presStyleCnt="0"/>
      <dgm:spPr/>
    </dgm:pt>
    <dgm:pt modelId="{C54EE362-D497-4139-80B3-6814B3619CFF}" type="pres">
      <dgm:prSet presAssocID="{B86618C6-F044-437D-84ED-FAE4F7918BF1}" presName="desTx" presStyleLbl="revTx" presStyleIdx="3" presStyleCnt="4">
        <dgm:presLayoutVars/>
      </dgm:prSet>
      <dgm:spPr/>
    </dgm:pt>
  </dgm:ptLst>
  <dgm:cxnLst>
    <dgm:cxn modelId="{DE74B900-81FB-FA4A-824C-0E53DC7A9C8D}" type="presOf" srcId="{FF1FC099-11DE-407C-9DFA-8A52F5967E77}" destId="{C54EE362-D497-4139-80B3-6814B3619CFF}" srcOrd="0" destOrd="2" presId="urn:microsoft.com/office/officeart/2018/5/layout/CenteredIconLabelDescriptionList"/>
    <dgm:cxn modelId="{5C166102-128E-4AC4-B689-7C4EA484E943}" srcId="{37507B36-0D32-44ED-A53E-74572FEEBB32}" destId="{E32CD20D-DC3F-474E-AD32-F4BFCAFCAD82}" srcOrd="0" destOrd="0" parTransId="{BE905023-5D2B-4B47-9B8F-5F6036CB6CDC}" sibTransId="{8684DEB6-5AC8-4792-8ED6-5AC8F3E2B089}"/>
    <dgm:cxn modelId="{52A14820-9396-C94E-8D2A-0D81E994198F}" type="presOf" srcId="{D5FC2F80-70EB-4315-935C-3156713B8ABC}" destId="{C54EE362-D497-4139-80B3-6814B3619CFF}" srcOrd="0" destOrd="0" presId="urn:microsoft.com/office/officeart/2018/5/layout/CenteredIconLabelDescriptionList"/>
    <dgm:cxn modelId="{B805B827-EE83-0E42-B6B9-73582F966C7C}" type="presOf" srcId="{337760E2-7461-462F-99E5-D5FF6F084A90}" destId="{C54EE362-D497-4139-80B3-6814B3619CFF}" srcOrd="0" destOrd="1" presId="urn:microsoft.com/office/officeart/2018/5/layout/CenteredIconLabelDescriptionList"/>
    <dgm:cxn modelId="{09F6D12C-3D8D-4ED5-9288-75D2F0C96881}" srcId="{B86618C6-F044-437D-84ED-FAE4F7918BF1}" destId="{337760E2-7461-462F-99E5-D5FF6F084A90}" srcOrd="1" destOrd="0" parTransId="{5139BD05-345B-4813-9D61-CFD104DD4298}" sibTransId="{97198994-35ED-4179-800E-CAD8EE287838}"/>
    <dgm:cxn modelId="{A23F496D-4C02-7845-ADEC-EE8C781FEF6C}" type="presOf" srcId="{E70A8AB8-2D1B-4B16-84C4-3C5329253277}" destId="{03CDFE52-3D4C-463F-A404-3281EE652641}" srcOrd="0" destOrd="1" presId="urn:microsoft.com/office/officeart/2018/5/layout/CenteredIconLabelDescriptionList"/>
    <dgm:cxn modelId="{E600B271-2672-44DD-AAD8-2EAB02520B0E}" srcId="{B86618C6-F044-437D-84ED-FAE4F7918BF1}" destId="{FF1FC099-11DE-407C-9DFA-8A52F5967E77}" srcOrd="2" destOrd="0" parTransId="{F0F0EC89-5D21-4279-BE8B-678790423188}" sibTransId="{7027402A-0007-4D9B-AC22-FF24453A63FC}"/>
    <dgm:cxn modelId="{4BF7F27A-B9AD-FE4D-9DD4-4D3D2DDB3AAA}" type="presOf" srcId="{FB14D29A-B414-4EB4-9322-476E348E4FD3}" destId="{1B9701C9-EA44-44E2-9916-ECC35F23E595}" srcOrd="0" destOrd="0" presId="urn:microsoft.com/office/officeart/2018/5/layout/CenteredIconLabelDescriptionList"/>
    <dgm:cxn modelId="{61CBE993-A9BF-4D3A-AF11-5DFF78A5F1E4}" srcId="{FB14D29A-B414-4EB4-9322-476E348E4FD3}" destId="{B86618C6-F044-437D-84ED-FAE4F7918BF1}" srcOrd="1" destOrd="0" parTransId="{6F3F4E51-FE5A-44B4-B7BA-806C6D9C7D0F}" sibTransId="{770D4227-BC77-4E9B-A56C-A381C07D90CC}"/>
    <dgm:cxn modelId="{C75A9EB1-91EF-A34B-B36B-F9B5A663A183}" type="presOf" srcId="{CE827D33-7FAE-479C-9EE5-EE5AC88DB4F9}" destId="{03CDFE52-3D4C-463F-A404-3281EE652641}" srcOrd="0" destOrd="2" presId="urn:microsoft.com/office/officeart/2018/5/layout/CenteredIconLabelDescriptionList"/>
    <dgm:cxn modelId="{CF933CBB-3CDB-427A-9F1E-E4DC28513C59}" srcId="{FB14D29A-B414-4EB4-9322-476E348E4FD3}" destId="{37507B36-0D32-44ED-A53E-74572FEEBB32}" srcOrd="0" destOrd="0" parTransId="{E4318CB8-F701-4313-8C4F-611FE670AE74}" sibTransId="{9FED899F-0B35-49F0-BC3B-1C97577378BE}"/>
    <dgm:cxn modelId="{BE0D97C6-747F-41AE-9620-03923A12B530}" srcId="{B86618C6-F044-437D-84ED-FAE4F7918BF1}" destId="{D5FC2F80-70EB-4315-935C-3156713B8ABC}" srcOrd="0" destOrd="0" parTransId="{4F6B30A6-D86C-4CFA-926B-261EDDF1B900}" sibTransId="{B50AAD94-9855-466E-9ED7-59FAA9735A6B}"/>
    <dgm:cxn modelId="{C96D5ECC-36A9-4528-B2E3-A892AC693E42}" srcId="{37507B36-0D32-44ED-A53E-74572FEEBB32}" destId="{E70A8AB8-2D1B-4B16-84C4-3C5329253277}" srcOrd="1" destOrd="0" parTransId="{2D62D54A-AB56-4CD1-AF42-913E12620B4A}" sibTransId="{4B84BCEC-4875-4348-BA8D-A97E27969967}"/>
    <dgm:cxn modelId="{44816CD9-A3D1-FB4C-89C7-CDD2972FD9A5}" type="presOf" srcId="{37507B36-0D32-44ED-A53E-74572FEEBB32}" destId="{F386C910-EE2C-45D3-9CAB-0D9BD0A74525}" srcOrd="0" destOrd="0" presId="urn:microsoft.com/office/officeart/2018/5/layout/CenteredIconLabelDescriptionList"/>
    <dgm:cxn modelId="{C1E488E1-3C95-46D5-8C82-B07B6C5FB713}" srcId="{37507B36-0D32-44ED-A53E-74572FEEBB32}" destId="{CE827D33-7FAE-479C-9EE5-EE5AC88DB4F9}" srcOrd="2" destOrd="0" parTransId="{5B1AAD11-A749-4076-B051-A061CD78B92A}" sibTransId="{900EB9EA-CC9C-4263-86F8-AC988641F895}"/>
    <dgm:cxn modelId="{97B5E1E7-247D-CD46-9C0C-D32EC0188649}" type="presOf" srcId="{B86618C6-F044-437D-84ED-FAE4F7918BF1}" destId="{C4FCBEA2-EAE9-48AD-98A7-6A98B431AA72}" srcOrd="0" destOrd="0" presId="urn:microsoft.com/office/officeart/2018/5/layout/CenteredIconLabelDescriptionList"/>
    <dgm:cxn modelId="{16DC6BEB-85AF-FB40-B5F4-513AC2678C0F}" type="presOf" srcId="{E32CD20D-DC3F-474E-AD32-F4BFCAFCAD82}" destId="{03CDFE52-3D4C-463F-A404-3281EE652641}" srcOrd="0" destOrd="0" presId="urn:microsoft.com/office/officeart/2018/5/layout/CenteredIconLabelDescriptionList"/>
    <dgm:cxn modelId="{FB2D6C59-0023-3343-9D0E-5A44C1E69C5C}" type="presParOf" srcId="{1B9701C9-EA44-44E2-9916-ECC35F23E595}" destId="{D5C8DF5C-9DCD-403D-A172-A7E079A5AB91}" srcOrd="0" destOrd="0" presId="urn:microsoft.com/office/officeart/2018/5/layout/CenteredIconLabelDescriptionList"/>
    <dgm:cxn modelId="{3D8854F1-E79F-6748-B1AC-50C40C0741B2}" type="presParOf" srcId="{D5C8DF5C-9DCD-403D-A172-A7E079A5AB91}" destId="{AD11DF13-08DF-46CA-B9A9-1623A3997771}" srcOrd="0" destOrd="0" presId="urn:microsoft.com/office/officeart/2018/5/layout/CenteredIconLabelDescriptionList"/>
    <dgm:cxn modelId="{53FC1A01-6372-A047-A272-C7F70B3C6EA7}" type="presParOf" srcId="{D5C8DF5C-9DCD-403D-A172-A7E079A5AB91}" destId="{0681F453-DE4E-451E-8804-BAF4EB3F0338}" srcOrd="1" destOrd="0" presId="urn:microsoft.com/office/officeart/2018/5/layout/CenteredIconLabelDescriptionList"/>
    <dgm:cxn modelId="{510EBCF6-25A9-3040-B808-E3CCE0B72509}" type="presParOf" srcId="{D5C8DF5C-9DCD-403D-A172-A7E079A5AB91}" destId="{F386C910-EE2C-45D3-9CAB-0D9BD0A74525}" srcOrd="2" destOrd="0" presId="urn:microsoft.com/office/officeart/2018/5/layout/CenteredIconLabelDescriptionList"/>
    <dgm:cxn modelId="{D0AED086-6B76-4F4A-AE55-FD2E23FFBAC7}" type="presParOf" srcId="{D5C8DF5C-9DCD-403D-A172-A7E079A5AB91}" destId="{FC9E8F5E-1E6E-47F2-8D14-EC406FE0021D}" srcOrd="3" destOrd="0" presId="urn:microsoft.com/office/officeart/2018/5/layout/CenteredIconLabelDescriptionList"/>
    <dgm:cxn modelId="{B98F11AF-F2EC-A949-AEFB-ACC7878DD2F9}" type="presParOf" srcId="{D5C8DF5C-9DCD-403D-A172-A7E079A5AB91}" destId="{03CDFE52-3D4C-463F-A404-3281EE652641}" srcOrd="4" destOrd="0" presId="urn:microsoft.com/office/officeart/2018/5/layout/CenteredIconLabelDescriptionList"/>
    <dgm:cxn modelId="{BE1B86AF-3675-7043-ABD3-94C1F9D927C5}" type="presParOf" srcId="{1B9701C9-EA44-44E2-9916-ECC35F23E595}" destId="{2C8B65D5-F1F4-4A96-A653-10B76FDC2E84}" srcOrd="1" destOrd="0" presId="urn:microsoft.com/office/officeart/2018/5/layout/CenteredIconLabelDescriptionList"/>
    <dgm:cxn modelId="{9DEF2E55-5D3E-B54D-A853-42896992F0CD}" type="presParOf" srcId="{1B9701C9-EA44-44E2-9916-ECC35F23E595}" destId="{772DD70C-CDF2-4EDE-8E94-F28C5123FFC1}" srcOrd="2" destOrd="0" presId="urn:microsoft.com/office/officeart/2018/5/layout/CenteredIconLabelDescriptionList"/>
    <dgm:cxn modelId="{4821D2BB-3A30-6443-832F-A740DB790547}" type="presParOf" srcId="{772DD70C-CDF2-4EDE-8E94-F28C5123FFC1}" destId="{2D461DE2-68CA-461C-B79C-F059D92388B4}" srcOrd="0" destOrd="0" presId="urn:microsoft.com/office/officeart/2018/5/layout/CenteredIconLabelDescriptionList"/>
    <dgm:cxn modelId="{470213BC-4E27-BD40-B853-34FD837F4278}" type="presParOf" srcId="{772DD70C-CDF2-4EDE-8E94-F28C5123FFC1}" destId="{AF8E8471-60C4-4F0C-804A-330B06BC5FBD}" srcOrd="1" destOrd="0" presId="urn:microsoft.com/office/officeart/2018/5/layout/CenteredIconLabelDescriptionList"/>
    <dgm:cxn modelId="{D5D3EAEF-8DBC-524E-9389-B6F73E7D75AD}" type="presParOf" srcId="{772DD70C-CDF2-4EDE-8E94-F28C5123FFC1}" destId="{C4FCBEA2-EAE9-48AD-98A7-6A98B431AA72}" srcOrd="2" destOrd="0" presId="urn:microsoft.com/office/officeart/2018/5/layout/CenteredIconLabelDescriptionList"/>
    <dgm:cxn modelId="{10B623D6-14FB-E248-9E63-304CA8872A9E}" type="presParOf" srcId="{772DD70C-CDF2-4EDE-8E94-F28C5123FFC1}" destId="{83A199EB-4955-4C5E-8319-F7EE345FF435}" srcOrd="3" destOrd="0" presId="urn:microsoft.com/office/officeart/2018/5/layout/CenteredIconLabelDescriptionList"/>
    <dgm:cxn modelId="{CF0661E4-C13D-4947-AEDC-3433A82C500D}" type="presParOf" srcId="{772DD70C-CDF2-4EDE-8E94-F28C5123FFC1}" destId="{C54EE362-D497-4139-80B3-6814B3619CF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21B80D-D7A7-4108-9D72-363094DA734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866DBF-B105-42A9-9CE2-88A1567C1C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Strong Interest in AI Education</a:t>
          </a:r>
        </a:p>
      </dgm:t>
    </dgm:pt>
    <dgm:pt modelId="{B6C3E344-BBB5-40E5-B3FF-41365F90E336}" type="parTrans" cxnId="{1D322336-80F1-4D29-B934-75B0089508F9}">
      <dgm:prSet/>
      <dgm:spPr/>
      <dgm:t>
        <a:bodyPr/>
        <a:lstStyle/>
        <a:p>
          <a:endParaRPr lang="en-US"/>
        </a:p>
      </dgm:t>
    </dgm:pt>
    <dgm:pt modelId="{AA258B47-1B5D-46A6-B591-0269A4EED9F7}" type="sibTrans" cxnId="{1D322336-80F1-4D29-B934-75B0089508F9}">
      <dgm:prSet/>
      <dgm:spPr/>
      <dgm:t>
        <a:bodyPr/>
        <a:lstStyle/>
        <a:p>
          <a:endParaRPr lang="en-US"/>
        </a:p>
      </dgm:t>
    </dgm:pt>
    <dgm:pt modelId="{4DC1992B-D1BC-4476-8BCB-3EA96802A1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significant majority of respondents (78%) expressed interest in AI education, indicating a strong demand for AI-related courses and programs. </a:t>
          </a:r>
        </a:p>
      </dgm:t>
    </dgm:pt>
    <dgm:pt modelId="{5899F465-458B-4867-BFDF-8CEF9EFDE398}" type="parTrans" cxnId="{1DDE74D7-5174-42A3-B726-B7154B83465B}">
      <dgm:prSet/>
      <dgm:spPr/>
      <dgm:t>
        <a:bodyPr/>
        <a:lstStyle/>
        <a:p>
          <a:endParaRPr lang="en-US"/>
        </a:p>
      </dgm:t>
    </dgm:pt>
    <dgm:pt modelId="{EC14DE75-5F2C-43BD-B535-0CD7A12CE151}" type="sibTrans" cxnId="{1DDE74D7-5174-42A3-B726-B7154B83465B}">
      <dgm:prSet/>
      <dgm:spPr/>
      <dgm:t>
        <a:bodyPr/>
        <a:lstStyle/>
        <a:p>
          <a:endParaRPr lang="en-US"/>
        </a:p>
      </dgm:t>
    </dgm:pt>
    <dgm:pt modelId="{4B194257-7E90-4740-84AE-9EFC81B2CB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Many industry partners expressed a willingness to hire graduates with an AI major, highlighting the potential for enhanced employability and career growth for students specializing in AI. </a:t>
          </a:r>
        </a:p>
      </dgm:t>
    </dgm:pt>
    <dgm:pt modelId="{4C40F7F4-5277-45C3-99FA-EF2E5FF2A5E1}" type="parTrans" cxnId="{4DF80625-E925-4F3D-A8F1-48982E50F966}">
      <dgm:prSet/>
      <dgm:spPr/>
      <dgm:t>
        <a:bodyPr/>
        <a:lstStyle/>
        <a:p>
          <a:endParaRPr lang="en-US"/>
        </a:p>
      </dgm:t>
    </dgm:pt>
    <dgm:pt modelId="{FE653F47-9152-4150-AAC6-CBF1CD6EC9D1}" type="sibTrans" cxnId="{4DF80625-E925-4F3D-A8F1-48982E50F966}">
      <dgm:prSet/>
      <dgm:spPr/>
      <dgm:t>
        <a:bodyPr/>
        <a:lstStyle/>
        <a:p>
          <a:endParaRPr lang="en-US"/>
        </a:p>
      </dgm:t>
    </dgm:pt>
    <dgm:pt modelId="{AD7B7423-AFDB-42EB-8ED1-40EE6EA0DF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Preference in both AI major and COMP major</a:t>
          </a:r>
        </a:p>
      </dgm:t>
    </dgm:pt>
    <dgm:pt modelId="{C724C9DF-77D4-45AE-A7B2-B3D7616ED28A}" type="parTrans" cxnId="{F37277A2-EF33-4311-89C1-77A64CE28316}">
      <dgm:prSet/>
      <dgm:spPr/>
      <dgm:t>
        <a:bodyPr/>
        <a:lstStyle/>
        <a:p>
          <a:endParaRPr lang="en-US"/>
        </a:p>
      </dgm:t>
    </dgm:pt>
    <dgm:pt modelId="{73BA0670-2D4A-4994-A9D5-861C5C7CD2FE}" type="sibTrans" cxnId="{F37277A2-EF33-4311-89C1-77A64CE28316}">
      <dgm:prSet/>
      <dgm:spPr/>
      <dgm:t>
        <a:bodyPr/>
        <a:lstStyle/>
        <a:p>
          <a:endParaRPr lang="en-US"/>
        </a:p>
      </dgm:t>
    </dgm:pt>
    <dgm:pt modelId="{C5D57770-3E03-409C-BAA4-A2F330B3DA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While there is a strong interest in Artificial Intelligence, many stakeholders still value a comprehensive and well-rounded Computer Science education. </a:t>
          </a:r>
        </a:p>
      </dgm:t>
    </dgm:pt>
    <dgm:pt modelId="{88EA9BC6-BB65-456E-B739-610C75E45E20}" type="parTrans" cxnId="{11BB455F-E1A6-4066-AB68-02C21FDA86A4}">
      <dgm:prSet/>
      <dgm:spPr/>
      <dgm:t>
        <a:bodyPr/>
        <a:lstStyle/>
        <a:p>
          <a:endParaRPr lang="en-US"/>
        </a:p>
      </dgm:t>
    </dgm:pt>
    <dgm:pt modelId="{7B4E3BBF-5FC0-475A-B16B-3C20B2742B09}" type="sibTrans" cxnId="{11BB455F-E1A6-4066-AB68-02C21FDA86A4}">
      <dgm:prSet/>
      <dgm:spPr/>
      <dgm:t>
        <a:bodyPr/>
        <a:lstStyle/>
        <a:p>
          <a:endParaRPr lang="en-US"/>
        </a:p>
      </dgm:t>
    </dgm:pt>
    <dgm:pt modelId="{90A560DD-3F23-4599-BE97-C8BBC98A65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Some respondents noted that while AI knowledge would be an advantage, a broader Computer Science background could provide more flexibility and opportunities in the job market. </a:t>
          </a:r>
        </a:p>
      </dgm:t>
    </dgm:pt>
    <dgm:pt modelId="{3EE4EC9E-0DF3-4F98-8B34-C7B5D35584D4}" type="parTrans" cxnId="{65BFD9E0-B27B-4E89-93ED-359BC032E3BE}">
      <dgm:prSet/>
      <dgm:spPr/>
      <dgm:t>
        <a:bodyPr/>
        <a:lstStyle/>
        <a:p>
          <a:endParaRPr lang="en-US"/>
        </a:p>
      </dgm:t>
    </dgm:pt>
    <dgm:pt modelId="{96BEF9BF-20EA-49F6-A01C-2DB76D1976D7}" type="sibTrans" cxnId="{65BFD9E0-B27B-4E89-93ED-359BC032E3BE}">
      <dgm:prSet/>
      <dgm:spPr/>
      <dgm:t>
        <a:bodyPr/>
        <a:lstStyle/>
        <a:p>
          <a:endParaRPr lang="en-US"/>
        </a:p>
      </dgm:t>
    </dgm:pt>
    <dgm:pt modelId="{61973B04-75F2-44AA-9AAD-252B765D15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Stakeholders are interested in a diverse range of applications and specializations, with a strong emphasis on practical, real-world applications  </a:t>
          </a:r>
        </a:p>
      </dgm:t>
    </dgm:pt>
    <dgm:pt modelId="{1D5A01FC-DFF4-438B-A9E2-83D1175DDFDF}" type="parTrans" cxnId="{10E23D3B-1364-4CF9-A3FD-049A27D6E645}">
      <dgm:prSet/>
      <dgm:spPr/>
      <dgm:t>
        <a:bodyPr/>
        <a:lstStyle/>
        <a:p>
          <a:endParaRPr lang="en-US"/>
        </a:p>
      </dgm:t>
    </dgm:pt>
    <dgm:pt modelId="{CAE74DCA-1C1D-4332-8A7D-2863DBE50008}" type="sibTrans" cxnId="{10E23D3B-1364-4CF9-A3FD-049A27D6E645}">
      <dgm:prSet/>
      <dgm:spPr/>
      <dgm:t>
        <a:bodyPr/>
        <a:lstStyle/>
        <a:p>
          <a:endParaRPr lang="en-US"/>
        </a:p>
      </dgm:t>
    </dgm:pt>
    <dgm:pt modelId="{DD553C18-7372-40F4-AC08-CA96962643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most popular AI specializations among respondents are Generative AI (77%), Computer Vision (65%), Natural Language Processing (65%), and NLP for chatbots and customer service (49%). </a:t>
          </a:r>
        </a:p>
      </dgm:t>
    </dgm:pt>
    <dgm:pt modelId="{EBDA653C-773D-4BA4-A8B9-19949FDEC61C}" type="parTrans" cxnId="{D09EA634-8164-448B-9DB7-D0EE57043BD2}">
      <dgm:prSet/>
      <dgm:spPr/>
      <dgm:t>
        <a:bodyPr/>
        <a:lstStyle/>
        <a:p>
          <a:endParaRPr lang="en-US"/>
        </a:p>
      </dgm:t>
    </dgm:pt>
    <dgm:pt modelId="{C8404D00-7C41-4646-BFE9-905309F83321}" type="sibTrans" cxnId="{D09EA634-8164-448B-9DB7-D0EE57043BD2}">
      <dgm:prSet/>
      <dgm:spPr/>
      <dgm:t>
        <a:bodyPr/>
        <a:lstStyle/>
        <a:p>
          <a:endParaRPr lang="en-US"/>
        </a:p>
      </dgm:t>
    </dgm:pt>
    <dgm:pt modelId="{100EF3C3-8782-4230-AF61-88F7F3F3D9EA}" type="pres">
      <dgm:prSet presAssocID="{7121B80D-D7A7-4108-9D72-363094DA734F}" presName="root" presStyleCnt="0">
        <dgm:presLayoutVars>
          <dgm:dir/>
          <dgm:resizeHandles val="exact"/>
        </dgm:presLayoutVars>
      </dgm:prSet>
      <dgm:spPr/>
    </dgm:pt>
    <dgm:pt modelId="{12832B8A-C0DA-414F-A842-0A570C582DB2}" type="pres">
      <dgm:prSet presAssocID="{60866DBF-B105-42A9-9CE2-88A1567C1C6D}" presName="compNode" presStyleCnt="0"/>
      <dgm:spPr/>
    </dgm:pt>
    <dgm:pt modelId="{8BA73E79-F25D-4F64-863F-D03946C9BFAF}" type="pres">
      <dgm:prSet presAssocID="{60866DBF-B105-42A9-9CE2-88A1567C1C6D}" presName="bgRect" presStyleLbl="bgShp" presStyleIdx="0" presStyleCnt="3"/>
      <dgm:spPr/>
    </dgm:pt>
    <dgm:pt modelId="{8D4CF9CB-B2A9-40E2-8EE7-BA98B45BA4C8}" type="pres">
      <dgm:prSet presAssocID="{60866DBF-B105-42A9-9CE2-88A1567C1C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3A1DAA8-C56A-4E82-A7F2-E65522290875}" type="pres">
      <dgm:prSet presAssocID="{60866DBF-B105-42A9-9CE2-88A1567C1C6D}" presName="spaceRect" presStyleCnt="0"/>
      <dgm:spPr/>
    </dgm:pt>
    <dgm:pt modelId="{7D668516-970A-48E1-AC54-61FF54E02583}" type="pres">
      <dgm:prSet presAssocID="{60866DBF-B105-42A9-9CE2-88A1567C1C6D}" presName="parTx" presStyleLbl="revTx" presStyleIdx="0" presStyleCnt="6">
        <dgm:presLayoutVars>
          <dgm:chMax val="0"/>
          <dgm:chPref val="0"/>
        </dgm:presLayoutVars>
      </dgm:prSet>
      <dgm:spPr/>
    </dgm:pt>
    <dgm:pt modelId="{3B4D883E-4011-42E2-BEBB-DA24D0D4040E}" type="pres">
      <dgm:prSet presAssocID="{60866DBF-B105-42A9-9CE2-88A1567C1C6D}" presName="desTx" presStyleLbl="revTx" presStyleIdx="1" presStyleCnt="6">
        <dgm:presLayoutVars/>
      </dgm:prSet>
      <dgm:spPr/>
    </dgm:pt>
    <dgm:pt modelId="{27A21060-6BD2-417D-95FD-2BE74446D2BE}" type="pres">
      <dgm:prSet presAssocID="{AA258B47-1B5D-46A6-B591-0269A4EED9F7}" presName="sibTrans" presStyleCnt="0"/>
      <dgm:spPr/>
    </dgm:pt>
    <dgm:pt modelId="{4495A0E1-A9CC-4360-A51E-C5146CCCCEAB}" type="pres">
      <dgm:prSet presAssocID="{AD7B7423-AFDB-42EB-8ED1-40EE6EA0DFB5}" presName="compNode" presStyleCnt="0"/>
      <dgm:spPr/>
    </dgm:pt>
    <dgm:pt modelId="{867F6FD5-1198-432E-AA73-71B05DBB9642}" type="pres">
      <dgm:prSet presAssocID="{AD7B7423-AFDB-42EB-8ED1-40EE6EA0DFB5}" presName="bgRect" presStyleLbl="bgShp" presStyleIdx="1" presStyleCnt="3"/>
      <dgm:spPr/>
    </dgm:pt>
    <dgm:pt modelId="{6FE56BAB-935B-4CD1-AE8B-BDD8416ADC41}" type="pres">
      <dgm:prSet presAssocID="{AD7B7423-AFDB-42EB-8ED1-40EE6EA0DF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D9D07CC-3015-4357-A8C0-5D44A543A300}" type="pres">
      <dgm:prSet presAssocID="{AD7B7423-AFDB-42EB-8ED1-40EE6EA0DFB5}" presName="spaceRect" presStyleCnt="0"/>
      <dgm:spPr/>
    </dgm:pt>
    <dgm:pt modelId="{7DCA768D-D713-48DA-B0EC-25926A060802}" type="pres">
      <dgm:prSet presAssocID="{AD7B7423-AFDB-42EB-8ED1-40EE6EA0DFB5}" presName="parTx" presStyleLbl="revTx" presStyleIdx="2" presStyleCnt="6">
        <dgm:presLayoutVars>
          <dgm:chMax val="0"/>
          <dgm:chPref val="0"/>
        </dgm:presLayoutVars>
      </dgm:prSet>
      <dgm:spPr/>
    </dgm:pt>
    <dgm:pt modelId="{7C518C9C-A3D6-48FC-8B84-BFF3CC153890}" type="pres">
      <dgm:prSet presAssocID="{AD7B7423-AFDB-42EB-8ED1-40EE6EA0DFB5}" presName="desTx" presStyleLbl="revTx" presStyleIdx="3" presStyleCnt="6">
        <dgm:presLayoutVars/>
      </dgm:prSet>
      <dgm:spPr/>
    </dgm:pt>
    <dgm:pt modelId="{D1140DE4-9797-4C3A-99DE-897577D1952A}" type="pres">
      <dgm:prSet presAssocID="{73BA0670-2D4A-4994-A9D5-861C5C7CD2FE}" presName="sibTrans" presStyleCnt="0"/>
      <dgm:spPr/>
    </dgm:pt>
    <dgm:pt modelId="{8018D288-B900-4DD8-9469-AEE99957D4F3}" type="pres">
      <dgm:prSet presAssocID="{61973B04-75F2-44AA-9AAD-252B765D150A}" presName="compNode" presStyleCnt="0"/>
      <dgm:spPr/>
    </dgm:pt>
    <dgm:pt modelId="{1197B9AD-6658-4A64-B5E9-1934CBD4EFEB}" type="pres">
      <dgm:prSet presAssocID="{61973B04-75F2-44AA-9AAD-252B765D150A}" presName="bgRect" presStyleLbl="bgShp" presStyleIdx="2" presStyleCnt="3"/>
      <dgm:spPr/>
    </dgm:pt>
    <dgm:pt modelId="{BC270EC7-7731-47DB-AF92-9317189C1B1A}" type="pres">
      <dgm:prSet presAssocID="{61973B04-75F2-44AA-9AAD-252B765D15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F9F9864D-2207-4C3B-AD51-FB45ED6D1CAF}" type="pres">
      <dgm:prSet presAssocID="{61973B04-75F2-44AA-9AAD-252B765D150A}" presName="spaceRect" presStyleCnt="0"/>
      <dgm:spPr/>
    </dgm:pt>
    <dgm:pt modelId="{B03A978B-7A3F-4864-886E-0EDFE1355F76}" type="pres">
      <dgm:prSet presAssocID="{61973B04-75F2-44AA-9AAD-252B765D150A}" presName="parTx" presStyleLbl="revTx" presStyleIdx="4" presStyleCnt="6">
        <dgm:presLayoutVars>
          <dgm:chMax val="0"/>
          <dgm:chPref val="0"/>
        </dgm:presLayoutVars>
      </dgm:prSet>
      <dgm:spPr/>
    </dgm:pt>
    <dgm:pt modelId="{5E97ED32-9222-4292-99C5-F01B48E7152A}" type="pres">
      <dgm:prSet presAssocID="{61973B04-75F2-44AA-9AAD-252B765D150A}" presName="desTx" presStyleLbl="revTx" presStyleIdx="5" presStyleCnt="6">
        <dgm:presLayoutVars/>
      </dgm:prSet>
      <dgm:spPr/>
    </dgm:pt>
  </dgm:ptLst>
  <dgm:cxnLst>
    <dgm:cxn modelId="{4DF80625-E925-4F3D-A8F1-48982E50F966}" srcId="{60866DBF-B105-42A9-9CE2-88A1567C1C6D}" destId="{4B194257-7E90-4740-84AE-9EFC81B2CBEB}" srcOrd="1" destOrd="0" parTransId="{4C40F7F4-5277-45C3-99FA-EF2E5FF2A5E1}" sibTransId="{FE653F47-9152-4150-AAC6-CBF1CD6EC9D1}"/>
    <dgm:cxn modelId="{D09EA634-8164-448B-9DB7-D0EE57043BD2}" srcId="{61973B04-75F2-44AA-9AAD-252B765D150A}" destId="{DD553C18-7372-40F4-AC08-CA9696264341}" srcOrd="0" destOrd="0" parTransId="{EBDA653C-773D-4BA4-A8B9-19949FDEC61C}" sibTransId="{C8404D00-7C41-4646-BFE9-905309F83321}"/>
    <dgm:cxn modelId="{1D322336-80F1-4D29-B934-75B0089508F9}" srcId="{7121B80D-D7A7-4108-9D72-363094DA734F}" destId="{60866DBF-B105-42A9-9CE2-88A1567C1C6D}" srcOrd="0" destOrd="0" parTransId="{B6C3E344-BBB5-40E5-B3FF-41365F90E336}" sibTransId="{AA258B47-1B5D-46A6-B591-0269A4EED9F7}"/>
    <dgm:cxn modelId="{0F7A7F37-514E-4370-ACCA-103C796C5BCB}" type="presOf" srcId="{C5D57770-3E03-409C-BAA4-A2F330B3DA41}" destId="{7C518C9C-A3D6-48FC-8B84-BFF3CC153890}" srcOrd="0" destOrd="0" presId="urn:microsoft.com/office/officeart/2018/2/layout/IconVerticalSolidList"/>
    <dgm:cxn modelId="{10E23D3B-1364-4CF9-A3FD-049A27D6E645}" srcId="{7121B80D-D7A7-4108-9D72-363094DA734F}" destId="{61973B04-75F2-44AA-9AAD-252B765D150A}" srcOrd="2" destOrd="0" parTransId="{1D5A01FC-DFF4-438B-A9E2-83D1175DDFDF}" sibTransId="{CAE74DCA-1C1D-4332-8A7D-2863DBE50008}"/>
    <dgm:cxn modelId="{45EC894E-1AA3-49FF-A2CE-BFAC3BE75A18}" type="presOf" srcId="{4B194257-7E90-4740-84AE-9EFC81B2CBEB}" destId="{3B4D883E-4011-42E2-BEBB-DA24D0D4040E}" srcOrd="0" destOrd="1" presId="urn:microsoft.com/office/officeart/2018/2/layout/IconVerticalSolidList"/>
    <dgm:cxn modelId="{11BB455F-E1A6-4066-AB68-02C21FDA86A4}" srcId="{AD7B7423-AFDB-42EB-8ED1-40EE6EA0DFB5}" destId="{C5D57770-3E03-409C-BAA4-A2F330B3DA41}" srcOrd="0" destOrd="0" parTransId="{88EA9BC6-BB65-456E-B739-610C75E45E20}" sibTransId="{7B4E3BBF-5FC0-475A-B16B-3C20B2742B09}"/>
    <dgm:cxn modelId="{6DD8AF74-0D60-4EBC-8325-4F62CE425BBD}" type="presOf" srcId="{90A560DD-3F23-4599-BE97-C8BBC98A65CA}" destId="{7C518C9C-A3D6-48FC-8B84-BFF3CC153890}" srcOrd="0" destOrd="1" presId="urn:microsoft.com/office/officeart/2018/2/layout/IconVerticalSolidList"/>
    <dgm:cxn modelId="{F37277A2-EF33-4311-89C1-77A64CE28316}" srcId="{7121B80D-D7A7-4108-9D72-363094DA734F}" destId="{AD7B7423-AFDB-42EB-8ED1-40EE6EA0DFB5}" srcOrd="1" destOrd="0" parTransId="{C724C9DF-77D4-45AE-A7B2-B3D7616ED28A}" sibTransId="{73BA0670-2D4A-4994-A9D5-861C5C7CD2FE}"/>
    <dgm:cxn modelId="{1DDE74D7-5174-42A3-B726-B7154B83465B}" srcId="{60866DBF-B105-42A9-9CE2-88A1567C1C6D}" destId="{4DC1992B-D1BC-4476-8BCB-3EA96802A125}" srcOrd="0" destOrd="0" parTransId="{5899F465-458B-4867-BFDF-8CEF9EFDE398}" sibTransId="{EC14DE75-5F2C-43BD-B535-0CD7A12CE151}"/>
    <dgm:cxn modelId="{BB478AD8-2176-455F-9747-98C9ED268850}" type="presOf" srcId="{61973B04-75F2-44AA-9AAD-252B765D150A}" destId="{B03A978B-7A3F-4864-886E-0EDFE1355F76}" srcOrd="0" destOrd="0" presId="urn:microsoft.com/office/officeart/2018/2/layout/IconVerticalSolidList"/>
    <dgm:cxn modelId="{65BFD9E0-B27B-4E89-93ED-359BC032E3BE}" srcId="{AD7B7423-AFDB-42EB-8ED1-40EE6EA0DFB5}" destId="{90A560DD-3F23-4599-BE97-C8BBC98A65CA}" srcOrd="1" destOrd="0" parTransId="{3EE4EC9E-0DF3-4F98-8B34-C7B5D35584D4}" sibTransId="{96BEF9BF-20EA-49F6-A01C-2DB76D1976D7}"/>
    <dgm:cxn modelId="{BA8DF4E1-7A0A-475E-8EE8-A4E9B50B1541}" type="presOf" srcId="{7121B80D-D7A7-4108-9D72-363094DA734F}" destId="{100EF3C3-8782-4230-AF61-88F7F3F3D9EA}" srcOrd="0" destOrd="0" presId="urn:microsoft.com/office/officeart/2018/2/layout/IconVerticalSolidList"/>
    <dgm:cxn modelId="{B605A8E4-E4F9-42F1-AB32-ECCB9338BBC6}" type="presOf" srcId="{4DC1992B-D1BC-4476-8BCB-3EA96802A125}" destId="{3B4D883E-4011-42E2-BEBB-DA24D0D4040E}" srcOrd="0" destOrd="0" presId="urn:microsoft.com/office/officeart/2018/2/layout/IconVerticalSolidList"/>
    <dgm:cxn modelId="{1549AAE8-D595-45F1-A84D-D4D4C7BDE638}" type="presOf" srcId="{60866DBF-B105-42A9-9CE2-88A1567C1C6D}" destId="{7D668516-970A-48E1-AC54-61FF54E02583}" srcOrd="0" destOrd="0" presId="urn:microsoft.com/office/officeart/2018/2/layout/IconVerticalSolidList"/>
    <dgm:cxn modelId="{2077F8E9-1CCD-4D86-9430-55BFD909E781}" type="presOf" srcId="{DD553C18-7372-40F4-AC08-CA9696264341}" destId="{5E97ED32-9222-4292-99C5-F01B48E7152A}" srcOrd="0" destOrd="0" presId="urn:microsoft.com/office/officeart/2018/2/layout/IconVerticalSolidList"/>
    <dgm:cxn modelId="{A3C3F2EB-F652-4C3C-A294-F6AA43BBE3F1}" type="presOf" srcId="{AD7B7423-AFDB-42EB-8ED1-40EE6EA0DFB5}" destId="{7DCA768D-D713-48DA-B0EC-25926A060802}" srcOrd="0" destOrd="0" presId="urn:microsoft.com/office/officeart/2018/2/layout/IconVerticalSolidList"/>
    <dgm:cxn modelId="{DAFB37E3-0A2F-4609-A43B-BD4AE50B4DF4}" type="presParOf" srcId="{100EF3C3-8782-4230-AF61-88F7F3F3D9EA}" destId="{12832B8A-C0DA-414F-A842-0A570C582DB2}" srcOrd="0" destOrd="0" presId="urn:microsoft.com/office/officeart/2018/2/layout/IconVerticalSolidList"/>
    <dgm:cxn modelId="{A7CEB49F-0D82-4B9F-9A4B-4E731804EA83}" type="presParOf" srcId="{12832B8A-C0DA-414F-A842-0A570C582DB2}" destId="{8BA73E79-F25D-4F64-863F-D03946C9BFAF}" srcOrd="0" destOrd="0" presId="urn:microsoft.com/office/officeart/2018/2/layout/IconVerticalSolidList"/>
    <dgm:cxn modelId="{B799CAC5-7C04-4131-BFC9-5E597BEB9A1C}" type="presParOf" srcId="{12832B8A-C0DA-414F-A842-0A570C582DB2}" destId="{8D4CF9CB-B2A9-40E2-8EE7-BA98B45BA4C8}" srcOrd="1" destOrd="0" presId="urn:microsoft.com/office/officeart/2018/2/layout/IconVerticalSolidList"/>
    <dgm:cxn modelId="{EA6B34EF-6CD6-4A67-8EB0-303D58125E0E}" type="presParOf" srcId="{12832B8A-C0DA-414F-A842-0A570C582DB2}" destId="{B3A1DAA8-C56A-4E82-A7F2-E65522290875}" srcOrd="2" destOrd="0" presId="urn:microsoft.com/office/officeart/2018/2/layout/IconVerticalSolidList"/>
    <dgm:cxn modelId="{62315E84-2577-4547-9826-94F7608E19F9}" type="presParOf" srcId="{12832B8A-C0DA-414F-A842-0A570C582DB2}" destId="{7D668516-970A-48E1-AC54-61FF54E02583}" srcOrd="3" destOrd="0" presId="urn:microsoft.com/office/officeart/2018/2/layout/IconVerticalSolidList"/>
    <dgm:cxn modelId="{35000839-3274-4209-9E16-9968250E2CB2}" type="presParOf" srcId="{12832B8A-C0DA-414F-A842-0A570C582DB2}" destId="{3B4D883E-4011-42E2-BEBB-DA24D0D4040E}" srcOrd="4" destOrd="0" presId="urn:microsoft.com/office/officeart/2018/2/layout/IconVerticalSolidList"/>
    <dgm:cxn modelId="{19A20F70-EEE2-4790-9A36-36568EA96409}" type="presParOf" srcId="{100EF3C3-8782-4230-AF61-88F7F3F3D9EA}" destId="{27A21060-6BD2-417D-95FD-2BE74446D2BE}" srcOrd="1" destOrd="0" presId="urn:microsoft.com/office/officeart/2018/2/layout/IconVerticalSolidList"/>
    <dgm:cxn modelId="{AE5DC959-3B42-41B8-9238-C4992D0EFD0A}" type="presParOf" srcId="{100EF3C3-8782-4230-AF61-88F7F3F3D9EA}" destId="{4495A0E1-A9CC-4360-A51E-C5146CCCCEAB}" srcOrd="2" destOrd="0" presId="urn:microsoft.com/office/officeart/2018/2/layout/IconVerticalSolidList"/>
    <dgm:cxn modelId="{D0B28E87-E540-4ADC-81F6-BF6EBC60E362}" type="presParOf" srcId="{4495A0E1-A9CC-4360-A51E-C5146CCCCEAB}" destId="{867F6FD5-1198-432E-AA73-71B05DBB9642}" srcOrd="0" destOrd="0" presId="urn:microsoft.com/office/officeart/2018/2/layout/IconVerticalSolidList"/>
    <dgm:cxn modelId="{BA03DA53-6223-43AE-A774-DFAD78CFD5C1}" type="presParOf" srcId="{4495A0E1-A9CC-4360-A51E-C5146CCCCEAB}" destId="{6FE56BAB-935B-4CD1-AE8B-BDD8416ADC41}" srcOrd="1" destOrd="0" presId="urn:microsoft.com/office/officeart/2018/2/layout/IconVerticalSolidList"/>
    <dgm:cxn modelId="{95E98D6D-318C-4062-9931-CAD67451403F}" type="presParOf" srcId="{4495A0E1-A9CC-4360-A51E-C5146CCCCEAB}" destId="{ED9D07CC-3015-4357-A8C0-5D44A543A300}" srcOrd="2" destOrd="0" presId="urn:microsoft.com/office/officeart/2018/2/layout/IconVerticalSolidList"/>
    <dgm:cxn modelId="{68A7B956-4426-41F0-9724-A3D1472030CD}" type="presParOf" srcId="{4495A0E1-A9CC-4360-A51E-C5146CCCCEAB}" destId="{7DCA768D-D713-48DA-B0EC-25926A060802}" srcOrd="3" destOrd="0" presId="urn:microsoft.com/office/officeart/2018/2/layout/IconVerticalSolidList"/>
    <dgm:cxn modelId="{18C9A695-B1AD-4EA8-BAF5-8245309E3D2E}" type="presParOf" srcId="{4495A0E1-A9CC-4360-A51E-C5146CCCCEAB}" destId="{7C518C9C-A3D6-48FC-8B84-BFF3CC153890}" srcOrd="4" destOrd="0" presId="urn:microsoft.com/office/officeart/2018/2/layout/IconVerticalSolidList"/>
    <dgm:cxn modelId="{E0BD40A7-DE16-4AFA-BE80-000870C5494D}" type="presParOf" srcId="{100EF3C3-8782-4230-AF61-88F7F3F3D9EA}" destId="{D1140DE4-9797-4C3A-99DE-897577D1952A}" srcOrd="3" destOrd="0" presId="urn:microsoft.com/office/officeart/2018/2/layout/IconVerticalSolidList"/>
    <dgm:cxn modelId="{8BE6FAF5-C740-4976-AC0C-22201D8A1676}" type="presParOf" srcId="{100EF3C3-8782-4230-AF61-88F7F3F3D9EA}" destId="{8018D288-B900-4DD8-9469-AEE99957D4F3}" srcOrd="4" destOrd="0" presId="urn:microsoft.com/office/officeart/2018/2/layout/IconVerticalSolidList"/>
    <dgm:cxn modelId="{CDDB91AB-54F5-4B60-BFA3-405EF20F8B02}" type="presParOf" srcId="{8018D288-B900-4DD8-9469-AEE99957D4F3}" destId="{1197B9AD-6658-4A64-B5E9-1934CBD4EFEB}" srcOrd="0" destOrd="0" presId="urn:microsoft.com/office/officeart/2018/2/layout/IconVerticalSolidList"/>
    <dgm:cxn modelId="{33912735-632F-431B-80F2-BEE446137FAA}" type="presParOf" srcId="{8018D288-B900-4DD8-9469-AEE99957D4F3}" destId="{BC270EC7-7731-47DB-AF92-9317189C1B1A}" srcOrd="1" destOrd="0" presId="urn:microsoft.com/office/officeart/2018/2/layout/IconVerticalSolidList"/>
    <dgm:cxn modelId="{21248625-6146-4BA6-B8CE-A1801F084C24}" type="presParOf" srcId="{8018D288-B900-4DD8-9469-AEE99957D4F3}" destId="{F9F9864D-2207-4C3B-AD51-FB45ED6D1CAF}" srcOrd="2" destOrd="0" presId="urn:microsoft.com/office/officeart/2018/2/layout/IconVerticalSolidList"/>
    <dgm:cxn modelId="{85B32483-D274-489D-81B3-0EA35EAEBC71}" type="presParOf" srcId="{8018D288-B900-4DD8-9469-AEE99957D4F3}" destId="{B03A978B-7A3F-4864-886E-0EDFE1355F76}" srcOrd="3" destOrd="0" presId="urn:microsoft.com/office/officeart/2018/2/layout/IconVerticalSolidList"/>
    <dgm:cxn modelId="{7076A026-D99F-4958-8387-ED582BC99216}" type="presParOf" srcId="{8018D288-B900-4DD8-9469-AEE99957D4F3}" destId="{5E97ED32-9222-4292-99C5-F01B48E7152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AEF4C8-F564-4D96-B1E6-5F0965489EE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3779FC-3654-4DD3-AABC-B9D5836E626D}">
      <dgm:prSet/>
      <dgm:spPr/>
      <dgm:t>
        <a:bodyPr/>
        <a:lstStyle/>
        <a:p>
          <a:r>
            <a:rPr lang="en-US"/>
            <a:t>Current No. of COMP students per year: ~160</a:t>
          </a:r>
        </a:p>
        <a:p>
          <a:r>
            <a:rPr lang="en-US"/>
            <a:t>(2024-25 Cohort prediction: ~180)</a:t>
          </a:r>
        </a:p>
      </dgm:t>
    </dgm:pt>
    <dgm:pt modelId="{DED3D39D-F538-45A5-BEE4-CBD59AE49827}" type="parTrans" cxnId="{21BA9A1A-55FA-4FC9-8B49-F4BD2C733779}">
      <dgm:prSet/>
      <dgm:spPr/>
      <dgm:t>
        <a:bodyPr/>
        <a:lstStyle/>
        <a:p>
          <a:endParaRPr lang="en-US"/>
        </a:p>
      </dgm:t>
    </dgm:pt>
    <dgm:pt modelId="{92FB62C1-A96A-4F99-9DAD-B16DD85EF959}" type="sibTrans" cxnId="{21BA9A1A-55FA-4FC9-8B49-F4BD2C733779}">
      <dgm:prSet/>
      <dgm:spPr/>
      <dgm:t>
        <a:bodyPr/>
        <a:lstStyle/>
        <a:p>
          <a:endParaRPr lang="en-US"/>
        </a:p>
      </dgm:t>
    </dgm:pt>
    <dgm:pt modelId="{6AE75A5C-FF75-4222-826C-574C51888B05}">
      <dgm:prSet/>
      <dgm:spPr/>
      <dgm:t>
        <a:bodyPr/>
        <a:lstStyle/>
        <a:p>
          <a:r>
            <a:rPr lang="en-US" dirty="0"/>
            <a:t>2025-26 Cohort: ~200 (</a:t>
          </a:r>
          <a:r>
            <a:rPr lang="en-US" altLang="zh-CN" dirty="0"/>
            <a:t>20</a:t>
          </a:r>
          <a:r>
            <a:rPr lang="en-US" dirty="0"/>
            <a:t> additional students)</a:t>
          </a:r>
        </a:p>
      </dgm:t>
    </dgm:pt>
    <dgm:pt modelId="{E7839C27-0E87-43EE-A95B-F56300EAC89F}" type="parTrans" cxnId="{0B7426C1-0AD6-45FD-A167-F2FD852E7BEE}">
      <dgm:prSet/>
      <dgm:spPr/>
      <dgm:t>
        <a:bodyPr/>
        <a:lstStyle/>
        <a:p>
          <a:endParaRPr lang="en-US"/>
        </a:p>
      </dgm:t>
    </dgm:pt>
    <dgm:pt modelId="{4FD0428E-80CB-41CD-899F-B34E5D0C7835}" type="sibTrans" cxnId="{0B7426C1-0AD6-45FD-A167-F2FD852E7BEE}">
      <dgm:prSet/>
      <dgm:spPr/>
      <dgm:t>
        <a:bodyPr/>
        <a:lstStyle/>
        <a:p>
          <a:endParaRPr lang="en-US"/>
        </a:p>
      </dgm:t>
    </dgm:pt>
    <dgm:pt modelId="{2CE1F8A0-9ABE-43B1-936E-6CC011E374D3}">
      <dgm:prSet custT="1"/>
      <dgm:spPr/>
      <dgm:t>
        <a:bodyPr/>
        <a:lstStyle/>
        <a:p>
          <a:r>
            <a:rPr lang="en-US" sz="2400" dirty="0"/>
            <a:t>No. of COMP students per year: 100</a:t>
          </a:r>
        </a:p>
      </dgm:t>
    </dgm:pt>
    <dgm:pt modelId="{2D37FE62-1F3E-40FC-B8BA-F89C62C915EA}" type="parTrans" cxnId="{8F3A1467-03CC-4EC4-9CC2-D22D70C8807A}">
      <dgm:prSet/>
      <dgm:spPr/>
      <dgm:t>
        <a:bodyPr/>
        <a:lstStyle/>
        <a:p>
          <a:endParaRPr lang="en-US"/>
        </a:p>
      </dgm:t>
    </dgm:pt>
    <dgm:pt modelId="{79DFE7F3-1A9E-41E3-BE3A-B8ED63D5B0E2}" type="sibTrans" cxnId="{8F3A1467-03CC-4EC4-9CC2-D22D70C8807A}">
      <dgm:prSet/>
      <dgm:spPr/>
      <dgm:t>
        <a:bodyPr/>
        <a:lstStyle/>
        <a:p>
          <a:endParaRPr lang="en-US"/>
        </a:p>
      </dgm:t>
    </dgm:pt>
    <dgm:pt modelId="{9B963FB8-D40D-48E8-819D-DD4284B83026}">
      <dgm:prSet custT="1"/>
      <dgm:spPr/>
      <dgm:t>
        <a:bodyPr/>
        <a:lstStyle/>
        <a:p>
          <a:r>
            <a:rPr lang="en-US" sz="2400"/>
            <a:t>No. of AI students per year: 100</a:t>
          </a:r>
        </a:p>
      </dgm:t>
    </dgm:pt>
    <dgm:pt modelId="{DB54D27E-2100-4DFD-A587-70615C0C39C3}" type="parTrans" cxnId="{7269B561-D4C0-4020-B81C-75A50845D906}">
      <dgm:prSet/>
      <dgm:spPr/>
      <dgm:t>
        <a:bodyPr/>
        <a:lstStyle/>
        <a:p>
          <a:endParaRPr lang="en-US"/>
        </a:p>
      </dgm:t>
    </dgm:pt>
    <dgm:pt modelId="{918E72DA-E69C-4119-A092-59F68406196D}" type="sibTrans" cxnId="{7269B561-D4C0-4020-B81C-75A50845D906}">
      <dgm:prSet/>
      <dgm:spPr/>
      <dgm:t>
        <a:bodyPr/>
        <a:lstStyle/>
        <a:p>
          <a:endParaRPr lang="en-US"/>
        </a:p>
      </dgm:t>
    </dgm:pt>
    <dgm:pt modelId="{B375CCE4-6273-C649-831E-853A89E7D758}" type="pres">
      <dgm:prSet presAssocID="{93AEF4C8-F564-4D96-B1E6-5F0965489EE1}" presName="Name0" presStyleCnt="0">
        <dgm:presLayoutVars>
          <dgm:dir/>
          <dgm:animLvl val="lvl"/>
          <dgm:resizeHandles val="exact"/>
        </dgm:presLayoutVars>
      </dgm:prSet>
      <dgm:spPr/>
    </dgm:pt>
    <dgm:pt modelId="{BD2A567C-7508-1D41-9C88-9E1A1B3A6423}" type="pres">
      <dgm:prSet presAssocID="{6AE75A5C-FF75-4222-826C-574C51888B05}" presName="boxAndChildren" presStyleCnt="0"/>
      <dgm:spPr/>
    </dgm:pt>
    <dgm:pt modelId="{1DA71192-84BA-2B49-9F02-D242B6A917FD}" type="pres">
      <dgm:prSet presAssocID="{6AE75A5C-FF75-4222-826C-574C51888B05}" presName="parentTextBox" presStyleLbl="node1" presStyleIdx="0" presStyleCnt="2"/>
      <dgm:spPr/>
    </dgm:pt>
    <dgm:pt modelId="{B2844BF2-D7BB-A34B-9F6B-9131CAB03D5A}" type="pres">
      <dgm:prSet presAssocID="{6AE75A5C-FF75-4222-826C-574C51888B05}" presName="entireBox" presStyleLbl="node1" presStyleIdx="0" presStyleCnt="2"/>
      <dgm:spPr/>
    </dgm:pt>
    <dgm:pt modelId="{D0E58500-8634-3242-A92A-1732037E1234}" type="pres">
      <dgm:prSet presAssocID="{6AE75A5C-FF75-4222-826C-574C51888B05}" presName="descendantBox" presStyleCnt="0"/>
      <dgm:spPr/>
    </dgm:pt>
    <dgm:pt modelId="{6AA549DC-ECDB-F84E-9343-EE933A21264C}" type="pres">
      <dgm:prSet presAssocID="{2CE1F8A0-9ABE-43B1-936E-6CC011E374D3}" presName="childTextBox" presStyleLbl="fgAccFollowNode1" presStyleIdx="0" presStyleCnt="2">
        <dgm:presLayoutVars>
          <dgm:bulletEnabled val="1"/>
        </dgm:presLayoutVars>
      </dgm:prSet>
      <dgm:spPr/>
    </dgm:pt>
    <dgm:pt modelId="{DF99BDF0-A465-554F-8A11-841863AA24EE}" type="pres">
      <dgm:prSet presAssocID="{9B963FB8-D40D-48E8-819D-DD4284B83026}" presName="childTextBox" presStyleLbl="fgAccFollowNode1" presStyleIdx="1" presStyleCnt="2">
        <dgm:presLayoutVars>
          <dgm:bulletEnabled val="1"/>
        </dgm:presLayoutVars>
      </dgm:prSet>
      <dgm:spPr/>
    </dgm:pt>
    <dgm:pt modelId="{4A508C33-3462-8C45-9E5B-85F2DCB4910C}" type="pres">
      <dgm:prSet presAssocID="{92FB62C1-A96A-4F99-9DAD-B16DD85EF959}" presName="sp" presStyleCnt="0"/>
      <dgm:spPr/>
    </dgm:pt>
    <dgm:pt modelId="{693F4273-BE19-074A-9122-E97C01FF40A7}" type="pres">
      <dgm:prSet presAssocID="{D23779FC-3654-4DD3-AABC-B9D5836E626D}" presName="arrowAndChildren" presStyleCnt="0"/>
      <dgm:spPr/>
    </dgm:pt>
    <dgm:pt modelId="{D2BD9195-1B77-284A-9A1E-C7072E812449}" type="pres">
      <dgm:prSet presAssocID="{D23779FC-3654-4DD3-AABC-B9D5836E626D}" presName="parentTextArrow" presStyleLbl="node1" presStyleIdx="1" presStyleCnt="2"/>
      <dgm:spPr/>
    </dgm:pt>
  </dgm:ptLst>
  <dgm:cxnLst>
    <dgm:cxn modelId="{B1A84505-44F2-534D-9101-79F9E257E7F6}" type="presOf" srcId="{6AE75A5C-FF75-4222-826C-574C51888B05}" destId="{1DA71192-84BA-2B49-9F02-D242B6A917FD}" srcOrd="0" destOrd="0" presId="urn:microsoft.com/office/officeart/2005/8/layout/process4"/>
    <dgm:cxn modelId="{21BA9A1A-55FA-4FC9-8B49-F4BD2C733779}" srcId="{93AEF4C8-F564-4D96-B1E6-5F0965489EE1}" destId="{D23779FC-3654-4DD3-AABC-B9D5836E626D}" srcOrd="0" destOrd="0" parTransId="{DED3D39D-F538-45A5-BEE4-CBD59AE49827}" sibTransId="{92FB62C1-A96A-4F99-9DAD-B16DD85EF959}"/>
    <dgm:cxn modelId="{D7781F21-4DF2-5D4A-B5A4-E76CAF4E1998}" type="presOf" srcId="{93AEF4C8-F564-4D96-B1E6-5F0965489EE1}" destId="{B375CCE4-6273-C649-831E-853A89E7D758}" srcOrd="0" destOrd="0" presId="urn:microsoft.com/office/officeart/2005/8/layout/process4"/>
    <dgm:cxn modelId="{7269B561-D4C0-4020-B81C-75A50845D906}" srcId="{6AE75A5C-FF75-4222-826C-574C51888B05}" destId="{9B963FB8-D40D-48E8-819D-DD4284B83026}" srcOrd="1" destOrd="0" parTransId="{DB54D27E-2100-4DFD-A587-70615C0C39C3}" sibTransId="{918E72DA-E69C-4119-A092-59F68406196D}"/>
    <dgm:cxn modelId="{A09DE261-4C61-5F45-8A8A-AB404A60890B}" type="presOf" srcId="{2CE1F8A0-9ABE-43B1-936E-6CC011E374D3}" destId="{6AA549DC-ECDB-F84E-9343-EE933A21264C}" srcOrd="0" destOrd="0" presId="urn:microsoft.com/office/officeart/2005/8/layout/process4"/>
    <dgm:cxn modelId="{8F3A1467-03CC-4EC4-9CC2-D22D70C8807A}" srcId="{6AE75A5C-FF75-4222-826C-574C51888B05}" destId="{2CE1F8A0-9ABE-43B1-936E-6CC011E374D3}" srcOrd="0" destOrd="0" parTransId="{2D37FE62-1F3E-40FC-B8BA-F89C62C915EA}" sibTransId="{79DFE7F3-1A9E-41E3-BE3A-B8ED63D5B0E2}"/>
    <dgm:cxn modelId="{86A9CE8D-547E-A746-99EF-9C953B402086}" type="presOf" srcId="{6AE75A5C-FF75-4222-826C-574C51888B05}" destId="{B2844BF2-D7BB-A34B-9F6B-9131CAB03D5A}" srcOrd="1" destOrd="0" presId="urn:microsoft.com/office/officeart/2005/8/layout/process4"/>
    <dgm:cxn modelId="{0B7426C1-0AD6-45FD-A167-F2FD852E7BEE}" srcId="{93AEF4C8-F564-4D96-B1E6-5F0965489EE1}" destId="{6AE75A5C-FF75-4222-826C-574C51888B05}" srcOrd="1" destOrd="0" parTransId="{E7839C27-0E87-43EE-A95B-F56300EAC89F}" sibTransId="{4FD0428E-80CB-41CD-899F-B34E5D0C7835}"/>
    <dgm:cxn modelId="{093BD8F6-65D2-D042-AC3E-AC94C2A81216}" type="presOf" srcId="{D23779FC-3654-4DD3-AABC-B9D5836E626D}" destId="{D2BD9195-1B77-284A-9A1E-C7072E812449}" srcOrd="0" destOrd="0" presId="urn:microsoft.com/office/officeart/2005/8/layout/process4"/>
    <dgm:cxn modelId="{8B0A94F9-4A05-FF47-8A5F-130C399713A7}" type="presOf" srcId="{9B963FB8-D40D-48E8-819D-DD4284B83026}" destId="{DF99BDF0-A465-554F-8A11-841863AA24EE}" srcOrd="0" destOrd="0" presId="urn:microsoft.com/office/officeart/2005/8/layout/process4"/>
    <dgm:cxn modelId="{A4EE32CC-3648-CF43-8CF9-CE94EB12FC0C}" type="presParOf" srcId="{B375CCE4-6273-C649-831E-853A89E7D758}" destId="{BD2A567C-7508-1D41-9C88-9E1A1B3A6423}" srcOrd="0" destOrd="0" presId="urn:microsoft.com/office/officeart/2005/8/layout/process4"/>
    <dgm:cxn modelId="{7E7D611D-5845-E24C-B400-E2E27147E65D}" type="presParOf" srcId="{BD2A567C-7508-1D41-9C88-9E1A1B3A6423}" destId="{1DA71192-84BA-2B49-9F02-D242B6A917FD}" srcOrd="0" destOrd="0" presId="urn:microsoft.com/office/officeart/2005/8/layout/process4"/>
    <dgm:cxn modelId="{8F2FF47B-12F2-7C45-A1C5-E43F55374E99}" type="presParOf" srcId="{BD2A567C-7508-1D41-9C88-9E1A1B3A6423}" destId="{B2844BF2-D7BB-A34B-9F6B-9131CAB03D5A}" srcOrd="1" destOrd="0" presId="urn:microsoft.com/office/officeart/2005/8/layout/process4"/>
    <dgm:cxn modelId="{081ECE0C-9B55-444F-A791-7245838F9585}" type="presParOf" srcId="{BD2A567C-7508-1D41-9C88-9E1A1B3A6423}" destId="{D0E58500-8634-3242-A92A-1732037E1234}" srcOrd="2" destOrd="0" presId="urn:microsoft.com/office/officeart/2005/8/layout/process4"/>
    <dgm:cxn modelId="{EB3F136C-11F0-CE44-93CC-4635BFC60310}" type="presParOf" srcId="{D0E58500-8634-3242-A92A-1732037E1234}" destId="{6AA549DC-ECDB-F84E-9343-EE933A21264C}" srcOrd="0" destOrd="0" presId="urn:microsoft.com/office/officeart/2005/8/layout/process4"/>
    <dgm:cxn modelId="{584EBEE2-2CFC-724A-8907-6B00CFF035FF}" type="presParOf" srcId="{D0E58500-8634-3242-A92A-1732037E1234}" destId="{DF99BDF0-A465-554F-8A11-841863AA24EE}" srcOrd="1" destOrd="0" presId="urn:microsoft.com/office/officeart/2005/8/layout/process4"/>
    <dgm:cxn modelId="{2EEFDC86-B287-A248-A819-F535100A2F31}" type="presParOf" srcId="{B375CCE4-6273-C649-831E-853A89E7D758}" destId="{4A508C33-3462-8C45-9E5B-85F2DCB4910C}" srcOrd="1" destOrd="0" presId="urn:microsoft.com/office/officeart/2005/8/layout/process4"/>
    <dgm:cxn modelId="{7C6151DB-F76F-034C-9055-65B24F5F38A1}" type="presParOf" srcId="{B375CCE4-6273-C649-831E-853A89E7D758}" destId="{693F4273-BE19-074A-9122-E97C01FF40A7}" srcOrd="2" destOrd="0" presId="urn:microsoft.com/office/officeart/2005/8/layout/process4"/>
    <dgm:cxn modelId="{81FA874A-CE51-C942-9A23-E0896C36FD32}" type="presParOf" srcId="{693F4273-BE19-074A-9122-E97C01FF40A7}" destId="{D2BD9195-1B77-284A-9A1E-C7072E8124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0FF0A-7BBD-4081-802D-0C54643870E3}">
      <dsp:nvSpPr>
        <dsp:cNvPr id="0" name=""/>
        <dsp:cNvSpPr/>
      </dsp:nvSpPr>
      <dsp:spPr>
        <a:xfrm>
          <a:off x="15262" y="1148619"/>
          <a:ext cx="2338932" cy="2553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2000" kern="1200" dirty="0">
              <a:latin typeface="Franklin Gothic Book" panose="020B0503020102020204" pitchFamily="34" charset="0"/>
            </a:rPr>
            <a:t>Seminars in AI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2000" kern="1200" dirty="0">
              <a:latin typeface="Franklin Gothic Book" panose="020B0503020102020204" pitchFamily="34" charset="0"/>
            </a:rPr>
            <a:t>Hands-on experience workshop in AI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2000" kern="1200" dirty="0">
              <a:latin typeface="Franklin Gothic Book" panose="020B0503020102020204" pitchFamily="34" charset="0"/>
            </a:rPr>
            <a:t>*Cross-disciplinary Design Thinking</a:t>
          </a:r>
        </a:p>
      </dsp:txBody>
      <dsp:txXfrm>
        <a:off x="74019" y="1207376"/>
        <a:ext cx="2221418" cy="1888604"/>
      </dsp:txXfrm>
    </dsp:sp>
    <dsp:sp modelId="{EB2D8CF3-0435-4191-AA36-F5BDF63B5FB9}">
      <dsp:nvSpPr>
        <dsp:cNvPr id="0" name=""/>
        <dsp:cNvSpPr/>
      </dsp:nvSpPr>
      <dsp:spPr>
        <a:xfrm>
          <a:off x="1308842" y="2165608"/>
          <a:ext cx="2638594" cy="2638594"/>
        </a:xfrm>
        <a:prstGeom prst="leftCircularArrow">
          <a:avLst>
            <a:gd name="adj1" fmla="val 3377"/>
            <a:gd name="adj2" fmla="val 417794"/>
            <a:gd name="adj3" fmla="val 2190769"/>
            <a:gd name="adj4" fmla="val 9021954"/>
            <a:gd name="adj5" fmla="val 39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DF132-9753-4949-B466-019993232A46}">
      <dsp:nvSpPr>
        <dsp:cNvPr id="0" name=""/>
        <dsp:cNvSpPr/>
      </dsp:nvSpPr>
      <dsp:spPr>
        <a:xfrm>
          <a:off x="525786" y="3262742"/>
          <a:ext cx="2079051" cy="8267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3600" kern="1200" dirty="0">
              <a:latin typeface="Franklin Gothic Book" panose="020B0503020102020204" pitchFamily="34" charset="0"/>
            </a:rPr>
            <a:t>Year 1</a:t>
          </a:r>
        </a:p>
      </dsp:txBody>
      <dsp:txXfrm>
        <a:off x="550001" y="3286957"/>
        <a:ext cx="2030621" cy="778340"/>
      </dsp:txXfrm>
    </dsp:sp>
    <dsp:sp modelId="{91A34372-6AF7-40F2-B371-C0791363CE30}">
      <dsp:nvSpPr>
        <dsp:cNvPr id="0" name=""/>
        <dsp:cNvSpPr/>
      </dsp:nvSpPr>
      <dsp:spPr>
        <a:xfrm>
          <a:off x="3029159" y="1651644"/>
          <a:ext cx="2338932" cy="2114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800" kern="1200" dirty="0">
              <a:latin typeface="Franklin Gothic Book" panose="020B0503020102020204" pitchFamily="34" charset="0"/>
            </a:rPr>
            <a:t>Cross-disciplinary Seminar in AI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800" kern="1200" dirty="0">
              <a:latin typeface="Franklin Gothic Book" panose="020B0503020102020204" pitchFamily="34" charset="0"/>
            </a:rPr>
            <a:t>*Cross-disciplinary Design Thinking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800" kern="1200" dirty="0">
              <a:latin typeface="Franklin Gothic Book" panose="020B0503020102020204" pitchFamily="34" charset="0"/>
            </a:rPr>
            <a:t>Programming with C++</a:t>
          </a:r>
        </a:p>
      </dsp:txBody>
      <dsp:txXfrm>
        <a:off x="3077809" y="2153306"/>
        <a:ext cx="2241632" cy="1563744"/>
      </dsp:txXfrm>
    </dsp:sp>
    <dsp:sp modelId="{D2389733-9983-493A-93D2-0E392AA201B4}">
      <dsp:nvSpPr>
        <dsp:cNvPr id="0" name=""/>
        <dsp:cNvSpPr/>
      </dsp:nvSpPr>
      <dsp:spPr>
        <a:xfrm>
          <a:off x="4313439" y="538716"/>
          <a:ext cx="2937458" cy="2937458"/>
        </a:xfrm>
        <a:prstGeom prst="circularArrow">
          <a:avLst>
            <a:gd name="adj1" fmla="val 3033"/>
            <a:gd name="adj2" fmla="val 372249"/>
            <a:gd name="adj3" fmla="val 19449670"/>
            <a:gd name="adj4" fmla="val 12572941"/>
            <a:gd name="adj5" fmla="val 3539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CA283-F8A0-4E86-BA36-8F6D89A24392}">
      <dsp:nvSpPr>
        <dsp:cNvPr id="0" name=""/>
        <dsp:cNvSpPr/>
      </dsp:nvSpPr>
      <dsp:spPr>
        <a:xfrm>
          <a:off x="3548922" y="1330722"/>
          <a:ext cx="2079051" cy="826770"/>
        </a:xfrm>
        <a:prstGeom prst="roundRect">
          <a:avLst>
            <a:gd name="adj" fmla="val 10000"/>
          </a:avLst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3600" kern="1200" dirty="0">
              <a:latin typeface="Franklin Gothic Book" panose="020B0503020102020204" pitchFamily="34" charset="0"/>
            </a:rPr>
            <a:t>Year 2</a:t>
          </a:r>
        </a:p>
      </dsp:txBody>
      <dsp:txXfrm>
        <a:off x="3573137" y="1354937"/>
        <a:ext cx="2030621" cy="778340"/>
      </dsp:txXfrm>
    </dsp:sp>
    <dsp:sp modelId="{E8C92DB6-F19C-475C-8CF9-C14C2A23EC9E}">
      <dsp:nvSpPr>
        <dsp:cNvPr id="0" name=""/>
        <dsp:cNvSpPr/>
      </dsp:nvSpPr>
      <dsp:spPr>
        <a:xfrm>
          <a:off x="6052296" y="1404985"/>
          <a:ext cx="2338932" cy="2613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2000" kern="1200" dirty="0">
              <a:latin typeface="Franklin Gothic Book" panose="020B0503020102020204" pitchFamily="34" charset="0"/>
            </a:rPr>
            <a:t>Exploring Artificial Intelligence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2000" kern="1200" dirty="0">
              <a:latin typeface="Franklin Gothic Book" panose="020B0503020102020204" pitchFamily="34" charset="0"/>
            </a:rPr>
            <a:t>Machine Learning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2000" kern="1200" dirty="0">
              <a:latin typeface="Franklin Gothic Book" panose="020B0503020102020204" pitchFamily="34" charset="0"/>
            </a:rPr>
            <a:t>Electives</a:t>
          </a:r>
        </a:p>
      </dsp:txBody>
      <dsp:txXfrm>
        <a:off x="6112442" y="1465131"/>
        <a:ext cx="2218640" cy="1933239"/>
      </dsp:txXfrm>
    </dsp:sp>
    <dsp:sp modelId="{AE39C639-2E9D-4994-8326-902A646A1682}">
      <dsp:nvSpPr>
        <dsp:cNvPr id="0" name=""/>
        <dsp:cNvSpPr/>
      </dsp:nvSpPr>
      <dsp:spPr>
        <a:xfrm>
          <a:off x="7354865" y="2165385"/>
          <a:ext cx="2638595" cy="2638595"/>
        </a:xfrm>
        <a:prstGeom prst="leftCircularArrow">
          <a:avLst>
            <a:gd name="adj1" fmla="val 3377"/>
            <a:gd name="adj2" fmla="val 417794"/>
            <a:gd name="adj3" fmla="val 2189353"/>
            <a:gd name="adj4" fmla="val 9020538"/>
            <a:gd name="adj5" fmla="val 394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39D54-8F5B-486B-B35C-193413E5FAF7}">
      <dsp:nvSpPr>
        <dsp:cNvPr id="0" name=""/>
        <dsp:cNvSpPr/>
      </dsp:nvSpPr>
      <dsp:spPr>
        <a:xfrm>
          <a:off x="6572058" y="3262958"/>
          <a:ext cx="2079051" cy="826770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3600" kern="1200" dirty="0">
              <a:latin typeface="Franklin Gothic Book" panose="020B0503020102020204" pitchFamily="34" charset="0"/>
            </a:rPr>
            <a:t>Year 3</a:t>
          </a:r>
        </a:p>
      </dsp:txBody>
      <dsp:txXfrm>
        <a:off x="6596273" y="3287173"/>
        <a:ext cx="2030621" cy="778340"/>
      </dsp:txXfrm>
    </dsp:sp>
    <dsp:sp modelId="{D0347FA7-AEB7-4A2B-AAAF-C3E58F08CD34}">
      <dsp:nvSpPr>
        <dsp:cNvPr id="0" name=""/>
        <dsp:cNvSpPr/>
      </dsp:nvSpPr>
      <dsp:spPr>
        <a:xfrm>
          <a:off x="9075432" y="1744768"/>
          <a:ext cx="2338932" cy="1929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2000" kern="1200" dirty="0">
              <a:latin typeface="Franklin Gothic Book" panose="020B0503020102020204" pitchFamily="34" charset="0"/>
            </a:rPr>
            <a:t>Capstone Project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2000" kern="1200" dirty="0">
              <a:latin typeface="Franklin Gothic Book" panose="020B0503020102020204" pitchFamily="34" charset="0"/>
            </a:rPr>
            <a:t>Electives</a:t>
          </a:r>
        </a:p>
      </dsp:txBody>
      <dsp:txXfrm>
        <a:off x="9119827" y="2202548"/>
        <a:ext cx="2250142" cy="1426955"/>
      </dsp:txXfrm>
    </dsp:sp>
    <dsp:sp modelId="{EF26E70B-E85E-4F78-8061-58ECB83B10E4}">
      <dsp:nvSpPr>
        <dsp:cNvPr id="0" name=""/>
        <dsp:cNvSpPr/>
      </dsp:nvSpPr>
      <dsp:spPr>
        <a:xfrm>
          <a:off x="9595195" y="1331383"/>
          <a:ext cx="2079051" cy="826770"/>
        </a:xfrm>
        <a:prstGeom prst="roundRect">
          <a:avLst>
            <a:gd name="adj" fmla="val 1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3600" kern="1200" dirty="0">
              <a:latin typeface="Franklin Gothic Book" panose="020B0503020102020204" pitchFamily="34" charset="0"/>
            </a:rPr>
            <a:t>Year 4</a:t>
          </a:r>
        </a:p>
      </dsp:txBody>
      <dsp:txXfrm>
        <a:off x="9619410" y="1355598"/>
        <a:ext cx="2030621" cy="778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E667A-FCA0-4C81-8602-F64C5BECA0CE}">
      <dsp:nvSpPr>
        <dsp:cNvPr id="0" name=""/>
        <dsp:cNvSpPr/>
      </dsp:nvSpPr>
      <dsp:spPr>
        <a:xfrm>
          <a:off x="-540507" y="8168"/>
          <a:ext cx="10515600" cy="9126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25DE8-6802-4B4B-B014-7DE7026A0866}">
      <dsp:nvSpPr>
        <dsp:cNvPr id="0" name=""/>
        <dsp:cNvSpPr/>
      </dsp:nvSpPr>
      <dsp:spPr>
        <a:xfrm>
          <a:off x="-264436" y="213510"/>
          <a:ext cx="501947" cy="501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6C60E-0126-45CE-985B-0E3D52DD33C4}">
      <dsp:nvSpPr>
        <dsp:cNvPr id="0" name=""/>
        <dsp:cNvSpPr/>
      </dsp:nvSpPr>
      <dsp:spPr>
        <a:xfrm>
          <a:off x="513581" y="8168"/>
          <a:ext cx="9459448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Host: Department of Computer Science and Engineering</a:t>
          </a:r>
        </a:p>
      </dsp:txBody>
      <dsp:txXfrm>
        <a:off x="513581" y="8168"/>
        <a:ext cx="9459448" cy="912631"/>
      </dsp:txXfrm>
    </dsp:sp>
    <dsp:sp modelId="{CE73DBC5-3513-4380-BCC7-DD8E58CB98F5}">
      <dsp:nvSpPr>
        <dsp:cNvPr id="0" name=""/>
        <dsp:cNvSpPr/>
      </dsp:nvSpPr>
      <dsp:spPr>
        <a:xfrm>
          <a:off x="-540507" y="1148958"/>
          <a:ext cx="10515600" cy="9126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89D0D-FBDF-4743-99D5-3915C43C3215}">
      <dsp:nvSpPr>
        <dsp:cNvPr id="0" name=""/>
        <dsp:cNvSpPr/>
      </dsp:nvSpPr>
      <dsp:spPr>
        <a:xfrm>
          <a:off x="-264436" y="1354300"/>
          <a:ext cx="501947" cy="501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3308D-6794-41E0-B186-4724FE82DE6A}">
      <dsp:nvSpPr>
        <dsp:cNvPr id="0" name=""/>
        <dsp:cNvSpPr/>
      </dsp:nvSpPr>
      <dsp:spPr>
        <a:xfrm>
          <a:off x="513581" y="1148958"/>
          <a:ext cx="9459448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Effective Cohort: Student cohort of 2025-2026</a:t>
          </a:r>
        </a:p>
      </dsp:txBody>
      <dsp:txXfrm>
        <a:off x="513581" y="1148958"/>
        <a:ext cx="9459448" cy="912631"/>
      </dsp:txXfrm>
    </dsp:sp>
    <dsp:sp modelId="{FED39222-BC34-48FB-87E3-58ED8C689E01}">
      <dsp:nvSpPr>
        <dsp:cNvPr id="0" name=""/>
        <dsp:cNvSpPr/>
      </dsp:nvSpPr>
      <dsp:spPr>
        <a:xfrm>
          <a:off x="-540507" y="2289747"/>
          <a:ext cx="10515600" cy="9126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E9B6E-E0BE-459E-8D8D-6E11BC5BC770}">
      <dsp:nvSpPr>
        <dsp:cNvPr id="0" name=""/>
        <dsp:cNvSpPr/>
      </dsp:nvSpPr>
      <dsp:spPr>
        <a:xfrm>
          <a:off x="-264436" y="2495090"/>
          <a:ext cx="501947" cy="501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41AC4-C1E4-4EE6-ADE5-E4EA7BBBDC37}">
      <dsp:nvSpPr>
        <dsp:cNvPr id="0" name=""/>
        <dsp:cNvSpPr/>
      </dsp:nvSpPr>
      <dsp:spPr>
        <a:xfrm>
          <a:off x="513581" y="2289747"/>
          <a:ext cx="9459448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Quota: 100 </a:t>
          </a:r>
          <a:r>
            <a:rPr lang="en-US" sz="1400" kern="1200"/>
            <a:t>(Quota for COMP will be adjusted to 100 accordingly)</a:t>
          </a:r>
        </a:p>
      </dsp:txBody>
      <dsp:txXfrm>
        <a:off x="513581" y="2289747"/>
        <a:ext cx="9459448" cy="912631"/>
      </dsp:txXfrm>
    </dsp:sp>
    <dsp:sp modelId="{9BF3F752-7919-47CB-B50C-0AA77D0D641C}">
      <dsp:nvSpPr>
        <dsp:cNvPr id="0" name=""/>
        <dsp:cNvSpPr/>
      </dsp:nvSpPr>
      <dsp:spPr>
        <a:xfrm>
          <a:off x="-540507" y="3430537"/>
          <a:ext cx="10515600" cy="9126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548A7-B682-4B1A-9770-94800825C9B9}">
      <dsp:nvSpPr>
        <dsp:cNvPr id="0" name=""/>
        <dsp:cNvSpPr/>
      </dsp:nvSpPr>
      <dsp:spPr>
        <a:xfrm>
          <a:off x="-264436" y="3635879"/>
          <a:ext cx="501947" cy="5019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6DB38-2BB3-4089-871E-58D45E819CC3}">
      <dsp:nvSpPr>
        <dsp:cNvPr id="0" name=""/>
        <dsp:cNvSpPr/>
      </dsp:nvSpPr>
      <dsp:spPr>
        <a:xfrm>
          <a:off x="513581" y="3430537"/>
          <a:ext cx="4732020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Admission Methods</a:t>
          </a:r>
        </a:p>
      </dsp:txBody>
      <dsp:txXfrm>
        <a:off x="513581" y="3430537"/>
        <a:ext cx="4732020" cy="912631"/>
      </dsp:txXfrm>
    </dsp:sp>
    <dsp:sp modelId="{7F519430-AAB7-4E75-AC24-C0BB6EE7B399}">
      <dsp:nvSpPr>
        <dsp:cNvPr id="0" name=""/>
        <dsp:cNvSpPr/>
      </dsp:nvSpPr>
      <dsp:spPr>
        <a:xfrm>
          <a:off x="3381458" y="3426659"/>
          <a:ext cx="6893583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Program-based admission (50%)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School-based admission (50%)</a:t>
          </a:r>
        </a:p>
      </dsp:txBody>
      <dsp:txXfrm>
        <a:off x="3381458" y="3426659"/>
        <a:ext cx="6893583" cy="912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1DF13-08DF-46CA-B9A9-1623A3997771}">
      <dsp:nvSpPr>
        <dsp:cNvPr id="0" name=""/>
        <dsp:cNvSpPr/>
      </dsp:nvSpPr>
      <dsp:spPr>
        <a:xfrm>
          <a:off x="2173131" y="53913"/>
          <a:ext cx="1510523" cy="14716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6C910-EE2C-45D3-9CAB-0D9BD0A74525}">
      <dsp:nvSpPr>
        <dsp:cNvPr id="0" name=""/>
        <dsp:cNvSpPr/>
      </dsp:nvSpPr>
      <dsp:spPr>
        <a:xfrm>
          <a:off x="770502" y="1701244"/>
          <a:ext cx="4315781" cy="630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To industrial Partner</a:t>
          </a:r>
        </a:p>
      </dsp:txBody>
      <dsp:txXfrm>
        <a:off x="770502" y="1701244"/>
        <a:ext cx="4315781" cy="630718"/>
      </dsp:txXfrm>
    </dsp:sp>
    <dsp:sp modelId="{03CDFE52-3D4C-463F-A404-3281EE652641}">
      <dsp:nvSpPr>
        <dsp:cNvPr id="0" name=""/>
        <dsp:cNvSpPr/>
      </dsp:nvSpPr>
      <dsp:spPr>
        <a:xfrm>
          <a:off x="770502" y="2413662"/>
          <a:ext cx="4315781" cy="172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Q1</a:t>
          </a:r>
          <a:r>
            <a:rPr lang="en-US" sz="1300" kern="1200"/>
            <a:t>: Would you be interested in hiring university graduates with undergraduate major in Artificial Intelligence?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Q2</a:t>
          </a:r>
          <a:r>
            <a:rPr lang="en-US" sz="1300" kern="1200" dirty="0"/>
            <a:t>: </a:t>
          </a:r>
          <a:r>
            <a:rPr lang="en-US" sz="1300" b="0" i="0" kern="1200" dirty="0"/>
            <a:t>Would you prefer to hire graduate with major in Artificial Intelligence major than Computer Science and Engineering?</a:t>
          </a:r>
          <a:endParaRPr lang="en-US" sz="1300" kern="1200" dirty="0"/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Q3</a:t>
          </a:r>
          <a:r>
            <a:rPr lang="en-US" sz="1300" kern="1200" dirty="0"/>
            <a:t>: What AI tracks or specializations would you be interested in / useful in your company?  </a:t>
          </a:r>
        </a:p>
      </dsp:txBody>
      <dsp:txXfrm>
        <a:off x="770502" y="2413662"/>
        <a:ext cx="4315781" cy="1725228"/>
      </dsp:txXfrm>
    </dsp:sp>
    <dsp:sp modelId="{2D461DE2-68CA-461C-B79C-F059D92388B4}">
      <dsp:nvSpPr>
        <dsp:cNvPr id="0" name=""/>
        <dsp:cNvSpPr/>
      </dsp:nvSpPr>
      <dsp:spPr>
        <a:xfrm>
          <a:off x="7244174" y="53913"/>
          <a:ext cx="1510523" cy="14716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CBEA2-EAE9-48AD-98A7-6A98B431AA72}">
      <dsp:nvSpPr>
        <dsp:cNvPr id="0" name=""/>
        <dsp:cNvSpPr/>
      </dsp:nvSpPr>
      <dsp:spPr>
        <a:xfrm>
          <a:off x="5841545" y="1701244"/>
          <a:ext cx="4315781" cy="630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To CSE alumni, current undergraduate and postgraduate students</a:t>
          </a:r>
        </a:p>
      </dsp:txBody>
      <dsp:txXfrm>
        <a:off x="5841545" y="1701244"/>
        <a:ext cx="4315781" cy="630718"/>
      </dsp:txXfrm>
    </dsp:sp>
    <dsp:sp modelId="{C54EE362-D497-4139-80B3-6814B3619CFF}">
      <dsp:nvSpPr>
        <dsp:cNvPr id="0" name=""/>
        <dsp:cNvSpPr/>
      </dsp:nvSpPr>
      <dsp:spPr>
        <a:xfrm>
          <a:off x="5841545" y="2413662"/>
          <a:ext cx="4315781" cy="172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Q1</a:t>
          </a:r>
          <a:r>
            <a:rPr lang="en-US" sz="1300" kern="1200"/>
            <a:t>: Would you be interested in taking an undergraduate major in Artificial Intelligence if you were high school student or freshman, and were about to choose your major in the university? 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Q2</a:t>
          </a:r>
          <a:r>
            <a:rPr lang="en-US" sz="1300" kern="1200"/>
            <a:t>:</a:t>
          </a:r>
          <a:r>
            <a:rPr lang="en-HK" sz="1300" kern="1200"/>
            <a:t>Would you prefer to choose major in Artificial Intelligence than major in Computer Science and Engineering?</a:t>
          </a:r>
          <a:endParaRPr lang="en-US" sz="1300" kern="1200"/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Q3</a:t>
          </a:r>
          <a:r>
            <a:rPr lang="en-US" sz="1300" kern="1200" dirty="0"/>
            <a:t>: What AI tracks or specializations would you be interested to learn?  </a:t>
          </a:r>
        </a:p>
      </dsp:txBody>
      <dsp:txXfrm>
        <a:off x="5841545" y="2413662"/>
        <a:ext cx="4315781" cy="1725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73E79-F25D-4F64-863F-D03946C9BFAF}">
      <dsp:nvSpPr>
        <dsp:cNvPr id="0" name=""/>
        <dsp:cNvSpPr/>
      </dsp:nvSpPr>
      <dsp:spPr>
        <a:xfrm>
          <a:off x="0" y="614"/>
          <a:ext cx="11068016" cy="1436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CF9CB-B2A9-40E2-8EE7-BA98B45BA4C8}">
      <dsp:nvSpPr>
        <dsp:cNvPr id="0" name=""/>
        <dsp:cNvSpPr/>
      </dsp:nvSpPr>
      <dsp:spPr>
        <a:xfrm>
          <a:off x="434655" y="323911"/>
          <a:ext cx="790281" cy="790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68516-970A-48E1-AC54-61FF54E02583}">
      <dsp:nvSpPr>
        <dsp:cNvPr id="0" name=""/>
        <dsp:cNvSpPr/>
      </dsp:nvSpPr>
      <dsp:spPr>
        <a:xfrm>
          <a:off x="1659592" y="614"/>
          <a:ext cx="4980607" cy="143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69" tIns="152069" rIns="152069" bIns="15206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Strong Interest in AI Education</a:t>
          </a:r>
        </a:p>
      </dsp:txBody>
      <dsp:txXfrm>
        <a:off x="1659592" y="614"/>
        <a:ext cx="4980607" cy="1436876"/>
      </dsp:txXfrm>
    </dsp:sp>
    <dsp:sp modelId="{3B4D883E-4011-42E2-BEBB-DA24D0D4040E}">
      <dsp:nvSpPr>
        <dsp:cNvPr id="0" name=""/>
        <dsp:cNvSpPr/>
      </dsp:nvSpPr>
      <dsp:spPr>
        <a:xfrm>
          <a:off x="6640199" y="614"/>
          <a:ext cx="4427816" cy="143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69" tIns="152069" rIns="152069" bIns="15206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significant majority of respondents (78%) expressed interest in AI education, indicating a strong demand for AI-related courses and programs. 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Many industry partners expressed a willingness to hire graduates with an AI major, highlighting the potential for enhanced employability and career growth for students specializing in AI. </a:t>
          </a:r>
        </a:p>
      </dsp:txBody>
      <dsp:txXfrm>
        <a:off x="6640199" y="614"/>
        <a:ext cx="4427816" cy="1436876"/>
      </dsp:txXfrm>
    </dsp:sp>
    <dsp:sp modelId="{867F6FD5-1198-432E-AA73-71B05DBB9642}">
      <dsp:nvSpPr>
        <dsp:cNvPr id="0" name=""/>
        <dsp:cNvSpPr/>
      </dsp:nvSpPr>
      <dsp:spPr>
        <a:xfrm>
          <a:off x="0" y="1796709"/>
          <a:ext cx="11068016" cy="1436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56BAB-935B-4CD1-AE8B-BDD8416ADC41}">
      <dsp:nvSpPr>
        <dsp:cNvPr id="0" name=""/>
        <dsp:cNvSpPr/>
      </dsp:nvSpPr>
      <dsp:spPr>
        <a:xfrm>
          <a:off x="434655" y="2120006"/>
          <a:ext cx="790281" cy="790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A768D-D713-48DA-B0EC-25926A060802}">
      <dsp:nvSpPr>
        <dsp:cNvPr id="0" name=""/>
        <dsp:cNvSpPr/>
      </dsp:nvSpPr>
      <dsp:spPr>
        <a:xfrm>
          <a:off x="1659592" y="1796709"/>
          <a:ext cx="4980607" cy="143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69" tIns="152069" rIns="152069" bIns="15206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Preference in both AI major and COMP major</a:t>
          </a:r>
        </a:p>
      </dsp:txBody>
      <dsp:txXfrm>
        <a:off x="1659592" y="1796709"/>
        <a:ext cx="4980607" cy="1436876"/>
      </dsp:txXfrm>
    </dsp:sp>
    <dsp:sp modelId="{7C518C9C-A3D6-48FC-8B84-BFF3CC153890}">
      <dsp:nvSpPr>
        <dsp:cNvPr id="0" name=""/>
        <dsp:cNvSpPr/>
      </dsp:nvSpPr>
      <dsp:spPr>
        <a:xfrm>
          <a:off x="6640199" y="1796709"/>
          <a:ext cx="4427816" cy="143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69" tIns="152069" rIns="152069" bIns="15206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While there is a strong interest in Artificial Intelligence, many stakeholders still value a comprehensive and well-rounded Computer Science education. 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Some respondents noted that while AI knowledge would be an advantage, a broader Computer Science background could provide more flexibility and opportunities in the job market. </a:t>
          </a:r>
        </a:p>
      </dsp:txBody>
      <dsp:txXfrm>
        <a:off x="6640199" y="1796709"/>
        <a:ext cx="4427816" cy="1436876"/>
      </dsp:txXfrm>
    </dsp:sp>
    <dsp:sp modelId="{1197B9AD-6658-4A64-B5E9-1934CBD4EFEB}">
      <dsp:nvSpPr>
        <dsp:cNvPr id="0" name=""/>
        <dsp:cNvSpPr/>
      </dsp:nvSpPr>
      <dsp:spPr>
        <a:xfrm>
          <a:off x="0" y="3592804"/>
          <a:ext cx="11068016" cy="1436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70EC7-7731-47DB-AF92-9317189C1B1A}">
      <dsp:nvSpPr>
        <dsp:cNvPr id="0" name=""/>
        <dsp:cNvSpPr/>
      </dsp:nvSpPr>
      <dsp:spPr>
        <a:xfrm>
          <a:off x="434655" y="3916101"/>
          <a:ext cx="790281" cy="790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A978B-7A3F-4864-886E-0EDFE1355F76}">
      <dsp:nvSpPr>
        <dsp:cNvPr id="0" name=""/>
        <dsp:cNvSpPr/>
      </dsp:nvSpPr>
      <dsp:spPr>
        <a:xfrm>
          <a:off x="1659592" y="3592804"/>
          <a:ext cx="4980607" cy="143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69" tIns="152069" rIns="152069" bIns="15206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Stakeholders are interested in a diverse range of applications and specializations, with a strong emphasis on practical, real-world applications  </a:t>
          </a:r>
        </a:p>
      </dsp:txBody>
      <dsp:txXfrm>
        <a:off x="1659592" y="3592804"/>
        <a:ext cx="4980607" cy="1436876"/>
      </dsp:txXfrm>
    </dsp:sp>
    <dsp:sp modelId="{5E97ED32-9222-4292-99C5-F01B48E7152A}">
      <dsp:nvSpPr>
        <dsp:cNvPr id="0" name=""/>
        <dsp:cNvSpPr/>
      </dsp:nvSpPr>
      <dsp:spPr>
        <a:xfrm>
          <a:off x="6640199" y="3592804"/>
          <a:ext cx="4427816" cy="143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69" tIns="152069" rIns="152069" bIns="15206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most popular AI specializations among respondents are Generative AI (77%), Computer Vision (65%), Natural Language Processing (65%), and NLP for chatbots and customer service (49%). </a:t>
          </a:r>
        </a:p>
      </dsp:txBody>
      <dsp:txXfrm>
        <a:off x="6640199" y="3592804"/>
        <a:ext cx="4427816" cy="1436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44BF2-D7BB-A34B-9F6B-9131CAB03D5A}">
      <dsp:nvSpPr>
        <dsp:cNvPr id="0" name=""/>
        <dsp:cNvSpPr/>
      </dsp:nvSpPr>
      <dsp:spPr>
        <a:xfrm>
          <a:off x="0" y="2530579"/>
          <a:ext cx="10927829" cy="1660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2025-26 Cohort: ~200 (</a:t>
          </a:r>
          <a:r>
            <a:rPr lang="en-US" altLang="zh-CN" sz="3200" kern="1200" dirty="0"/>
            <a:t>20</a:t>
          </a:r>
          <a:r>
            <a:rPr lang="en-US" sz="3200" kern="1200" dirty="0"/>
            <a:t> additional students)</a:t>
          </a:r>
        </a:p>
      </dsp:txBody>
      <dsp:txXfrm>
        <a:off x="0" y="2530579"/>
        <a:ext cx="10927829" cy="896580"/>
      </dsp:txXfrm>
    </dsp:sp>
    <dsp:sp modelId="{6AA549DC-ECDB-F84E-9343-EE933A21264C}">
      <dsp:nvSpPr>
        <dsp:cNvPr id="0" name=""/>
        <dsp:cNvSpPr/>
      </dsp:nvSpPr>
      <dsp:spPr>
        <a:xfrm>
          <a:off x="0" y="3393953"/>
          <a:ext cx="5463914" cy="76375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No. of COMP students per year: 100</a:t>
          </a:r>
        </a:p>
      </dsp:txBody>
      <dsp:txXfrm>
        <a:off x="0" y="3393953"/>
        <a:ext cx="5463914" cy="763753"/>
      </dsp:txXfrm>
    </dsp:sp>
    <dsp:sp modelId="{DF99BDF0-A465-554F-8A11-841863AA24EE}">
      <dsp:nvSpPr>
        <dsp:cNvPr id="0" name=""/>
        <dsp:cNvSpPr/>
      </dsp:nvSpPr>
      <dsp:spPr>
        <a:xfrm>
          <a:off x="5463914" y="3393953"/>
          <a:ext cx="5463914" cy="763753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No. of AI students per year: 100</a:t>
          </a:r>
        </a:p>
      </dsp:txBody>
      <dsp:txXfrm>
        <a:off x="5463914" y="3393953"/>
        <a:ext cx="5463914" cy="763753"/>
      </dsp:txXfrm>
    </dsp:sp>
    <dsp:sp modelId="{D2BD9195-1B77-284A-9A1E-C7072E812449}">
      <dsp:nvSpPr>
        <dsp:cNvPr id="0" name=""/>
        <dsp:cNvSpPr/>
      </dsp:nvSpPr>
      <dsp:spPr>
        <a:xfrm rot="10800000">
          <a:off x="0" y="1890"/>
          <a:ext cx="10927829" cy="2553594"/>
        </a:xfrm>
        <a:prstGeom prst="upArrowCallou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Current No. of COMP students per year: ~160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(2024-25 Cohort prediction: ~180)</a:t>
          </a:r>
        </a:p>
      </dsp:txBody>
      <dsp:txXfrm rot="10800000">
        <a:off x="0" y="1890"/>
        <a:ext cx="10927829" cy="165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4c30bd3b0_1_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 young department/university of 32 years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 medium-sized CS department of 50 faculty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We are very proud of what we have achieved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g114c30bd3b0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1080F-80C2-419B-B05F-714981B97F09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4791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JUPAS: Joint University </a:t>
            </a:r>
            <a:r>
              <a:rPr lang="en-US" dirty="0" err="1"/>
              <a:t>Programmes</a:t>
            </a:r>
            <a:r>
              <a:rPr lang="en-US" dirty="0"/>
              <a:t> Admissions System. </a:t>
            </a:r>
          </a:p>
        </p:txBody>
      </p:sp>
    </p:spTree>
    <p:extLst>
      <p:ext uri="{BB962C8B-B14F-4D97-AF65-F5344CB8AC3E}">
        <p14:creationId xmlns:p14="http://schemas.microsoft.com/office/powerpoint/2010/main" val="2889857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227FE-5DE2-74D6-29B4-B18CF91AF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1D4AA-F562-EDC7-B5EC-954C0B096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44582E-FDD1-9596-7E34-1F2FB1286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JUPAS: Joint University </a:t>
            </a:r>
            <a:r>
              <a:rPr lang="en-US" dirty="0" err="1"/>
              <a:t>Programmes</a:t>
            </a:r>
            <a:r>
              <a:rPr lang="en-US" dirty="0"/>
              <a:t> Admissions System. </a:t>
            </a:r>
          </a:p>
        </p:txBody>
      </p:sp>
    </p:spTree>
    <p:extLst>
      <p:ext uri="{BB962C8B-B14F-4D97-AF65-F5344CB8AC3E}">
        <p14:creationId xmlns:p14="http://schemas.microsoft.com/office/powerpoint/2010/main" val="1970729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www.jupas.edu.hk</a:t>
            </a:r>
            <a:r>
              <a:rPr lang="en-US"/>
              <a:t>/</a:t>
            </a:r>
            <a:r>
              <a:rPr lang="en-US" err="1"/>
              <a:t>en</a:t>
            </a:r>
            <a:r>
              <a:rPr lang="en-US"/>
              <a:t>/</a:t>
            </a:r>
            <a:r>
              <a:rPr lang="en-US" err="1"/>
              <a:t>programme</a:t>
            </a:r>
            <a:r>
              <a:rPr lang="en-US"/>
              <a:t>/</a:t>
            </a:r>
            <a:r>
              <a:rPr lang="en-US" err="1"/>
              <a:t>hku</a:t>
            </a:r>
            <a:r>
              <a:rPr lang="en-US"/>
              <a:t>/JS6224/</a:t>
            </a:r>
          </a:p>
          <a:p>
            <a:r>
              <a:rPr lang="en-US"/>
              <a:t>https://</a:t>
            </a:r>
            <a:r>
              <a:rPr lang="en-US" err="1"/>
              <a:t>saasweb.hku.hk</a:t>
            </a:r>
            <a:r>
              <a:rPr lang="en-US"/>
              <a:t>/</a:t>
            </a:r>
            <a:r>
              <a:rPr lang="en-US" err="1"/>
              <a:t>programme</a:t>
            </a:r>
            <a:r>
              <a:rPr lang="en-US"/>
              <a:t>/</a:t>
            </a:r>
            <a:r>
              <a:rPr lang="en-US" err="1"/>
              <a:t>ai.php</a:t>
            </a:r>
            <a:endParaRPr lang="en-US"/>
          </a:p>
          <a:p>
            <a:endParaRPr lang="en-US"/>
          </a:p>
          <a:p>
            <a:r>
              <a:rPr lang="en-US"/>
              <a:t>https://</a:t>
            </a:r>
            <a:r>
              <a:rPr lang="en-US" err="1"/>
              <a:t>www.jupas.edu.hk</a:t>
            </a:r>
            <a:r>
              <a:rPr lang="en-US"/>
              <a:t>/</a:t>
            </a:r>
            <a:r>
              <a:rPr lang="en-US" err="1"/>
              <a:t>en</a:t>
            </a:r>
            <a:r>
              <a:rPr lang="en-US"/>
              <a:t>/</a:t>
            </a:r>
            <a:r>
              <a:rPr lang="en-US" err="1"/>
              <a:t>programme</a:t>
            </a:r>
            <a:r>
              <a:rPr lang="en-US"/>
              <a:t>/</a:t>
            </a:r>
            <a:r>
              <a:rPr lang="en-US" err="1"/>
              <a:t>cuhk</a:t>
            </a:r>
            <a:r>
              <a:rPr lang="en-US"/>
              <a:t>/JS4468/</a:t>
            </a:r>
          </a:p>
          <a:p>
            <a:r>
              <a:rPr lang="en-US"/>
              <a:t>https://</a:t>
            </a:r>
            <a:r>
              <a:rPr lang="en-US" err="1"/>
              <a:t>www.cse.cuhk.edu.hk</a:t>
            </a:r>
            <a:r>
              <a:rPr lang="en-US"/>
              <a:t>/admission/</a:t>
            </a:r>
            <a:r>
              <a:rPr lang="en-US" err="1"/>
              <a:t>aistn</a:t>
            </a:r>
            <a:r>
              <a:rPr lang="en-US"/>
              <a:t>/</a:t>
            </a:r>
          </a:p>
          <a:p>
            <a:r>
              <a:rPr lang="en-US"/>
              <a:t>https://</a:t>
            </a:r>
            <a:r>
              <a:rPr lang="en-US" err="1"/>
              <a:t>www.cse.cuhk.edu.hk</a:t>
            </a:r>
            <a:r>
              <a:rPr lang="en-US"/>
              <a:t>/wp-content/uploads/admission/AIST2023.pdf</a:t>
            </a:r>
          </a:p>
          <a:p>
            <a:endParaRPr lang="en-US"/>
          </a:p>
          <a:p>
            <a:r>
              <a:rPr lang="en-US"/>
              <a:t>https://</a:t>
            </a:r>
            <a:r>
              <a:rPr lang="en-US" err="1"/>
              <a:t>www.jupas.edu.hk</a:t>
            </a:r>
            <a:r>
              <a:rPr lang="en-US"/>
              <a:t>/</a:t>
            </a:r>
            <a:r>
              <a:rPr lang="en-US" err="1"/>
              <a:t>en</a:t>
            </a:r>
            <a:r>
              <a:rPr lang="en-US"/>
              <a:t>/</a:t>
            </a:r>
            <a:r>
              <a:rPr lang="en-US" err="1"/>
              <a:t>programme</a:t>
            </a:r>
            <a:r>
              <a:rPr lang="en-US"/>
              <a:t>/</a:t>
            </a:r>
            <a:r>
              <a:rPr lang="en-US" err="1"/>
              <a:t>polyu</a:t>
            </a:r>
            <a:r>
              <a:rPr lang="en-US"/>
              <a:t>/JS3868/</a:t>
            </a:r>
          </a:p>
          <a:p>
            <a:r>
              <a:rPr lang="en-US"/>
              <a:t>https://</a:t>
            </a:r>
            <a:r>
              <a:rPr lang="en-US" err="1"/>
              <a:t>www.jupas.edu.hk</a:t>
            </a:r>
            <a:r>
              <a:rPr lang="en-US"/>
              <a:t>/</a:t>
            </a:r>
            <a:r>
              <a:rPr lang="en-US" err="1"/>
              <a:t>en</a:t>
            </a:r>
            <a:r>
              <a:rPr lang="en-US"/>
              <a:t>/</a:t>
            </a:r>
            <a:r>
              <a:rPr lang="en-US" err="1"/>
              <a:t>programme</a:t>
            </a:r>
            <a:r>
              <a:rPr lang="en-US"/>
              <a:t>/</a:t>
            </a:r>
            <a:r>
              <a:rPr lang="en-US" err="1"/>
              <a:t>polyu</a:t>
            </a:r>
            <a:r>
              <a:rPr lang="en-US"/>
              <a:t>/JS3180/</a:t>
            </a:r>
          </a:p>
          <a:p>
            <a:endParaRPr lang="en-US"/>
          </a:p>
          <a:p>
            <a:r>
              <a:rPr lang="en-US"/>
              <a:t>https://</a:t>
            </a:r>
            <a:r>
              <a:rPr lang="en-US" err="1"/>
              <a:t>www.jupas.edu.hk</a:t>
            </a:r>
            <a:r>
              <a:rPr lang="en-US"/>
              <a:t>/</a:t>
            </a:r>
            <a:r>
              <a:rPr lang="en-US" err="1"/>
              <a:t>en</a:t>
            </a:r>
            <a:r>
              <a:rPr lang="en-US"/>
              <a:t>/</a:t>
            </a:r>
            <a:r>
              <a:rPr lang="en-US" err="1"/>
              <a:t>programme</a:t>
            </a:r>
            <a:r>
              <a:rPr lang="en-US"/>
              <a:t>/</a:t>
            </a:r>
            <a:r>
              <a:rPr lang="en-US" err="1"/>
              <a:t>cuhk</a:t>
            </a:r>
            <a:r>
              <a:rPr lang="en-US"/>
              <a:t>/JS4412/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6713B-6A3B-8646-A675-7C0D9567B3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81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6713B-6A3B-8646-A675-7C0D9567B3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67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56C2A-1D19-5209-9F39-1FC3354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98AA75-D4C5-2D2A-9998-9A669B20A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1D5E9D-C799-CE14-2E9A-E30775B8C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0C52A-2E41-4EE3-4F75-E2A8DAA76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6713B-6A3B-8646-A675-7C0D9567B3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71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6713B-6A3B-8646-A675-7C0D9567B3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31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6713B-6A3B-8646-A675-7C0D9567B3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1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6713B-6A3B-8646-A675-7C0D9567B3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42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6713B-6A3B-8646-A675-7C0D9567B3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9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6E840B81-CB91-E197-FE23-C98063A6C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061bc738f_1_39:notes">
            <a:extLst>
              <a:ext uri="{FF2B5EF4-FFF2-40B4-BE49-F238E27FC236}">
                <a16:creationId xmlns:a16="http://schemas.microsoft.com/office/drawing/2014/main" id="{11D4870A-A6B0-39D1-6E38-BDD7E8E050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061bc738f_1_39:notes">
            <a:extLst>
              <a:ext uri="{FF2B5EF4-FFF2-40B4-BE49-F238E27FC236}">
                <a16:creationId xmlns:a16="http://schemas.microsoft.com/office/drawing/2014/main" id="{90C7F0FA-A364-8F5B-4745-15343E7A97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10K UG + 7K 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Sci, </a:t>
            </a:r>
            <a:r>
              <a:rPr lang="en-US" dirty="0" err="1"/>
              <a:t>Eng</a:t>
            </a:r>
            <a:r>
              <a:rPr lang="en-US" dirty="0"/>
              <a:t>, Biz, Social and humanity, AIS, and in the </a:t>
            </a:r>
            <a:r>
              <a:rPr lang="en-US"/>
              <a:t>future Medical </a:t>
            </a:r>
            <a:r>
              <a:rPr lang="en-US" dirty="0"/>
              <a:t>School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3215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6713B-6A3B-8646-A675-7C0D9567B3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41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6713B-6A3B-8646-A675-7C0D9567B3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60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 vs school-based admission</a:t>
            </a:r>
          </a:p>
          <a:p>
            <a:r>
              <a:rPr lang="en-US" dirty="0"/>
              <a:t>How to manage multiple JUPAS boxes</a:t>
            </a:r>
          </a:p>
        </p:txBody>
      </p:sp>
    </p:spTree>
    <p:extLst>
      <p:ext uri="{BB962C8B-B14F-4D97-AF65-F5344CB8AC3E}">
        <p14:creationId xmlns:p14="http://schemas.microsoft.com/office/powerpoint/2010/main" val="3179215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ed1cedfa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ed1cedfa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ed1cedfa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ed1cedfa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ed1cedfa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ed1cedfa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ed1cedfa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ed1cedfa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ed1cedfa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9ed1cedfa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ed1cedfa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ed1cedfa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ed1cedfa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ed1cedfa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d7fb8b06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d7fb8b069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 young department/university of 32 years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 medium-sized CS department of 50 faculty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We are very proud of what we have achieved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ed1cedfa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9ed1cedfa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2E3051C9-019D-3241-AFE8-723F6391A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ed1cedfaa_0_76:notes">
            <a:extLst>
              <a:ext uri="{FF2B5EF4-FFF2-40B4-BE49-F238E27FC236}">
                <a16:creationId xmlns:a16="http://schemas.microsoft.com/office/drawing/2014/main" id="{779F5138-8494-1B86-9F32-08CCD25ED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ed1cedfaa_0_76:notes">
            <a:extLst>
              <a:ext uri="{FF2B5EF4-FFF2-40B4-BE49-F238E27FC236}">
                <a16:creationId xmlns:a16="http://schemas.microsoft.com/office/drawing/2014/main" id="{E73A34D5-FA64-B058-C64C-A4D94778F5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31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1FCD1983-2645-2D05-DD4B-9ECCDBDCF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318553984_0_7:notes">
            <a:extLst>
              <a:ext uri="{FF2B5EF4-FFF2-40B4-BE49-F238E27FC236}">
                <a16:creationId xmlns:a16="http://schemas.microsoft.com/office/drawing/2014/main" id="{9F6E8040-A4E4-20D0-9A94-AEB0E5D556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1318553984_0_7:notes">
            <a:extLst>
              <a:ext uri="{FF2B5EF4-FFF2-40B4-BE49-F238E27FC236}">
                <a16:creationId xmlns:a16="http://schemas.microsoft.com/office/drawing/2014/main" id="{72F2C84D-F4EA-CD7A-C637-8A962B0EDF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62" y="4686488"/>
            <a:ext cx="5388575" cy="4439918"/>
          </a:xfrm>
          <a:prstGeom prst="rect">
            <a:avLst/>
          </a:prstGeom>
        </p:spPr>
        <p:txBody>
          <a:bodyPr spcFirstLastPara="1" wrap="square" lIns="81076" tIns="81076" rIns="81076" bIns="81076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Students: not including joint programs with other faculties (Data Sci with Math, RMBI with Biz School); and university-wide +AI major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Faculty: </a:t>
            </a:r>
            <a:r>
              <a:rPr lang="en-US" sz="1100" dirty="0">
                <a:solidFill>
                  <a:schemeClr val="tx1"/>
                </a:solidFill>
                <a:latin typeface="Exo" panose="020B0604020202020204" charset="0"/>
              </a:rPr>
              <a:t>Female regular faculty: 5 (&gt; 10%); High diversity: </a:t>
            </a:r>
            <a:r>
              <a:rPr lang="en-US" sz="1100" dirty="0" err="1">
                <a:solidFill>
                  <a:schemeClr val="tx1"/>
                </a:solidFill>
                <a:latin typeface="Exo" panose="020B0604020202020204" charset="0"/>
              </a:rPr>
              <a:t>non-Chinese</a:t>
            </a:r>
            <a:r>
              <a:rPr lang="en-US" sz="1100" dirty="0">
                <a:solidFill>
                  <a:schemeClr val="tx1"/>
                </a:solidFill>
                <a:latin typeface="Exo" panose="020B0604020202020204" charset="0"/>
              </a:rPr>
              <a:t> 10 (&gt; 20%)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35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/>
              <a:t>faculty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22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InnoHK</a:t>
            </a:r>
            <a:r>
              <a:rPr lang="en-US" dirty="0"/>
              <a:t>: funding and GPU serves</a:t>
            </a:r>
          </a:p>
          <a:p>
            <a:r>
              <a:rPr lang="en-US" dirty="0"/>
              <a:t>Joint labs: JC, HKPC, China Unicom, Huawei, Inspur, </a:t>
            </a:r>
            <a:r>
              <a:rPr lang="en-US" dirty="0" err="1"/>
              <a:t>MetaX</a:t>
            </a:r>
            <a:r>
              <a:rPr lang="en-US" dirty="0"/>
              <a:t>, … over 150M funding</a:t>
            </a:r>
          </a:p>
        </p:txBody>
      </p:sp>
    </p:spTree>
    <p:extLst>
      <p:ext uri="{BB962C8B-B14F-4D97-AF65-F5344CB8AC3E}">
        <p14:creationId xmlns:p14="http://schemas.microsoft.com/office/powerpoint/2010/main" val="403073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4 schools at HKUST: </a:t>
            </a:r>
            <a:r>
              <a:rPr lang="en-US" dirty="0" err="1"/>
              <a:t>Eng</a:t>
            </a:r>
            <a:r>
              <a:rPr lang="en-US" dirty="0"/>
              <a:t>, Sci, Business, Humanity and Social Sci</a:t>
            </a:r>
          </a:p>
        </p:txBody>
      </p:sp>
    </p:spTree>
    <p:extLst>
      <p:ext uri="{BB962C8B-B14F-4D97-AF65-F5344CB8AC3E}">
        <p14:creationId xmlns:p14="http://schemas.microsoft.com/office/powerpoint/2010/main" val="1391290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 </a:t>
            </a:r>
            <a:r>
              <a:rPr lang="en-US" dirty="0" err="1"/>
              <a:t>Major+AI</a:t>
            </a:r>
            <a:r>
              <a:rPr lang="en-US" dirty="0"/>
              <a:t> is to add-on AI component to major programs, students need to satisfy all requirements of the major programs.  In addition, they need to satisfy certain requirements for the AI component.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AI component consists of 5 parts: Cross disciplinary seminars in AI, one course on Cross disciplinary design thinking, several required courses on AI, several elective courses on AI, and an AI-related capstone project that.  The total number of required credits for the AI component is between </a:t>
            </a:r>
            <a:r>
              <a:rPr lang="en-US" b="1" dirty="0"/>
              <a:t>22–24</a:t>
            </a:r>
            <a:r>
              <a:rPr lang="en-US" dirty="0"/>
              <a:t>. There is some variation here because there are requirements that you can use different courses to satisfy, and some courses have different number of credits.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Among those 22-23 credits, </a:t>
            </a:r>
            <a:r>
              <a:rPr lang="en-US" b="1" dirty="0"/>
              <a:t>12 must be singly counted toward +AI</a:t>
            </a:r>
            <a:r>
              <a:rPr lang="en-US" dirty="0"/>
              <a:t>.  This means that the other 10 -12 credits can be used to satisfy both the major program and the AI component.  </a:t>
            </a: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1080F-80C2-419B-B05F-714981B97F09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041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65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0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893"/>
            <a:ext cx="12192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652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2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6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emia.hkust.edu.hk/extended-major-artificial-intelligence-majora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mia.hkust.edu.hk/extended-major-artificial-intelligence-majorai" TargetMode="External"/><Relationship Id="rId13" Type="http://schemas.openxmlformats.org/officeDocument/2006/relationships/hyperlink" Target="https://prog-crs.hkust.edu.hk/pgprog/2022-23/mphil-phd-cse" TargetMode="External"/><Relationship Id="rId3" Type="http://schemas.openxmlformats.org/officeDocument/2006/relationships/hyperlink" Target="https://cse.hkust.edu.hk/bsc/" TargetMode="External"/><Relationship Id="rId7" Type="http://schemas.openxmlformats.org/officeDocument/2006/relationships/hyperlink" Target="https://techmgmt.hkust.edu.hk/" TargetMode="External"/><Relationship Id="rId12" Type="http://schemas.openxmlformats.org/officeDocument/2006/relationships/hyperlink" Target="https://ugadmin.ust.hk/prog_crs/ug/202122/pdf/minor-it.pdf" TargetMode="External"/><Relationship Id="rId2" Type="http://schemas.openxmlformats.org/officeDocument/2006/relationships/hyperlink" Target="https://cse.hkust.edu.hk/ug/comp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mbi.hkust.edu.hk/" TargetMode="External"/><Relationship Id="rId11" Type="http://schemas.openxmlformats.org/officeDocument/2006/relationships/hyperlink" Target="https://ugadmin.ust.hk/prog_crs/ug/202122/pdf/minor-bdt.pdf" TargetMode="External"/><Relationship Id="rId5" Type="http://schemas.openxmlformats.org/officeDocument/2006/relationships/hyperlink" Target="https://dsct.hkust.edu.hk/" TargetMode="External"/><Relationship Id="rId15" Type="http://schemas.openxmlformats.org/officeDocument/2006/relationships/hyperlink" Target="https://seng.hkust.edu.hk/academics/taught-postgraduate/msc-it" TargetMode="External"/><Relationship Id="rId10" Type="http://schemas.openxmlformats.org/officeDocument/2006/relationships/hyperlink" Target="https://cse.hkust.edu.hk/ug/additional_major/" TargetMode="External"/><Relationship Id="rId4" Type="http://schemas.openxmlformats.org/officeDocument/2006/relationships/hyperlink" Target="https://cpeg.hkust.edu.hk/" TargetMode="External"/><Relationship Id="rId9" Type="http://schemas.openxmlformats.org/officeDocument/2006/relationships/hyperlink" Target="https://emia.hkust.edu.hk/extended-major-digital-media-and-creative-arts-majordmca" TargetMode="External"/><Relationship Id="rId14" Type="http://schemas.openxmlformats.org/officeDocument/2006/relationships/hyperlink" Target="https://seng.hkust.edu.hk/academics/taught-postgraduate/msc-bd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/>
        </p:nvSpPr>
        <p:spPr>
          <a:xfrm>
            <a:off x="490160" y="1674656"/>
            <a:ext cx="7955071" cy="165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365" i="0" u="none" strike="noStrike" cap="none" dirty="0">
                <a:solidFill>
                  <a:srgbClr val="A2F4FF"/>
                </a:solidFill>
                <a:latin typeface="Exo"/>
                <a:ea typeface="Exo"/>
                <a:cs typeface="Exo"/>
                <a:sym typeface="Exo"/>
              </a:rPr>
            </a:br>
            <a:r>
              <a:rPr lang="en-US" sz="4800" b="1" dirty="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Developing AI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Education Programs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at HKUST</a:t>
            </a:r>
            <a:endParaRPr sz="4800" i="0" u="none" strike="noStrike" cap="none"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320827" y="4970808"/>
            <a:ext cx="5911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altLang="zh-TW" sz="2400" b="1" dirty="0">
                <a:solidFill>
                  <a:srgbClr val="0D6382"/>
                </a:solidFill>
                <a:latin typeface="Exo"/>
                <a:ea typeface="Exo"/>
                <a:cs typeface="Exo"/>
                <a:sym typeface="Exo"/>
              </a:rPr>
              <a:t>Prof. Xiaofang Zhou</a:t>
            </a:r>
            <a:endParaRPr lang="en-US" sz="1800" i="0" u="none" strike="noStrike" cap="none" dirty="0">
              <a:sym typeface="Arial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A357F61-F53A-657A-BBFF-4E08F57523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27" y="-318457"/>
            <a:ext cx="5473673" cy="2008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3802B3-67CD-4541-9021-5FAE0C54FD90}"/>
              </a:ext>
            </a:extLst>
          </p:cNvPr>
          <p:cNvSpPr txBox="1">
            <a:spLocks/>
          </p:cNvSpPr>
          <p:nvPr/>
        </p:nvSpPr>
        <p:spPr>
          <a:xfrm>
            <a:off x="662189" y="1494345"/>
            <a:ext cx="11007277" cy="4317795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Extended Major is an add-on element to enrich the existing majors</a:t>
            </a:r>
          </a:p>
          <a:p>
            <a:pPr marL="761378" lvl="1" indent="-304165" algn="just">
              <a:spcAft>
                <a:spcPts val="1200"/>
              </a:spcAft>
            </a:pPr>
            <a:r>
              <a:rPr lang="en-GB" sz="2800" dirty="0">
                <a:latin typeface="Franklin Gothic Book" panose="020B0503020102020204" pitchFamily="34" charset="0"/>
              </a:rPr>
              <a:t>Designed for students with fundamental knowledge in calculus, statistics and programming, but also open to other students after taking additional courses to acquire relevant foundation</a:t>
            </a:r>
          </a:p>
          <a:p>
            <a:pPr marL="304165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Students in </a:t>
            </a:r>
            <a:r>
              <a:rPr lang="en-GB" sz="3200" dirty="0" err="1">
                <a:latin typeface="Franklin Gothic Book" panose="020B0503020102020204" pitchFamily="34" charset="0"/>
              </a:rPr>
              <a:t>Major+AI</a:t>
            </a:r>
            <a:r>
              <a:rPr lang="en-GB" sz="3200" dirty="0">
                <a:latin typeface="Franklin Gothic Book" panose="020B0503020102020204" pitchFamily="34" charset="0"/>
              </a:rPr>
              <a:t> are expected to gain:</a:t>
            </a:r>
          </a:p>
          <a:p>
            <a:pPr marL="761378" lvl="1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Solid knowledge in Major</a:t>
            </a:r>
          </a:p>
          <a:p>
            <a:pPr marL="761378" lvl="1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Ability to apply AI technologies to Major</a:t>
            </a:r>
          </a:p>
          <a:p>
            <a:pPr marL="304165" indent="-304165" algn="just">
              <a:spcAft>
                <a:spcPts val="1200"/>
              </a:spcAft>
            </a:pPr>
            <a:r>
              <a:rPr lang="en-GB" sz="3600" dirty="0">
                <a:latin typeface="Franklin Gothic Book" panose="020B0503020102020204" pitchFamily="34" charset="0"/>
              </a:rPr>
              <a:t>Strong emphasis on practical applications and cross-disciplinary skills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ABFB7E4-E25E-47E4-AC8E-174544EF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742" y="5227394"/>
            <a:ext cx="18097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B8285F-C266-251E-81D6-7A63B646A052}"/>
              </a:ext>
            </a:extLst>
          </p:cNvPr>
          <p:cNvSpPr txBox="1"/>
          <p:nvPr/>
        </p:nvSpPr>
        <p:spPr>
          <a:xfrm>
            <a:off x="877031" y="271970"/>
            <a:ext cx="843322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HK" altLang="ko-KR" sz="4400" b="1" dirty="0" err="1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Major+AI</a:t>
            </a:r>
            <a:r>
              <a:rPr lang="en-HK" altLang="ko-KR" sz="4400" b="1" dirty="0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 Introduced in 2021-22</a:t>
            </a:r>
            <a:endParaRPr lang="en-US" altLang="ko-KR" sz="4400" b="1" dirty="0">
              <a:solidFill>
                <a:srgbClr val="0070C0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3FD243-E375-7551-B4BC-DF6EF8DEBE4A}"/>
              </a:ext>
            </a:extLst>
          </p:cNvPr>
          <p:cNvSpPr txBox="1"/>
          <p:nvPr/>
        </p:nvSpPr>
        <p:spPr>
          <a:xfrm>
            <a:off x="877031" y="6278253"/>
            <a:ext cx="87795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Extended Major in Artificial Intelligence (Major+AI) | Division of Emerging Interdisciplinary Areas, HKUST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7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53CAC2-493B-BBF6-6266-9C8544C7D996}"/>
              </a:ext>
            </a:extLst>
          </p:cNvPr>
          <p:cNvSpPr txBox="1"/>
          <p:nvPr/>
        </p:nvSpPr>
        <p:spPr>
          <a:xfrm>
            <a:off x="877031" y="271970"/>
            <a:ext cx="843322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HK" altLang="ko-KR" sz="4400" b="1" dirty="0" err="1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Major+AI</a:t>
            </a:r>
            <a:r>
              <a:rPr lang="en-HK" altLang="ko-KR" sz="4400" b="1" dirty="0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 Program Requirements</a:t>
            </a:r>
            <a:endParaRPr lang="en-US" altLang="ko-KR" sz="4400" b="1" dirty="0">
              <a:solidFill>
                <a:srgbClr val="0070C0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42165C-C220-4387-8DAF-04BEF542B4DA}"/>
              </a:ext>
            </a:extLst>
          </p:cNvPr>
          <p:cNvSpPr txBox="1">
            <a:spLocks/>
          </p:cNvSpPr>
          <p:nvPr/>
        </p:nvSpPr>
        <p:spPr>
          <a:xfrm>
            <a:off x="7976367" y="1450525"/>
            <a:ext cx="3484418" cy="329738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kumimoji="0" lang="en-US" sz="12800" dirty="0"/>
              <a:t>At least 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kumimoji="0" lang="en-US" sz="12800" dirty="0">
                <a:solidFill>
                  <a:schemeClr val="accent5"/>
                </a:solidFill>
              </a:rPr>
              <a:t>12 credits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kumimoji="0" lang="en-US" sz="12800" dirty="0"/>
              <a:t>should be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kumimoji="0" lang="en-US" sz="12800" dirty="0">
                <a:solidFill>
                  <a:srgbClr val="0070C0"/>
                </a:solidFill>
              </a:rPr>
              <a:t>single-counted</a:t>
            </a:r>
            <a:r>
              <a:rPr kumimoji="0" lang="en-US" sz="12800" dirty="0"/>
              <a:t>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kumimoji="0" lang="en-US" sz="12800" dirty="0"/>
              <a:t>towards ‘+AI’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387429-C80F-4588-B313-93A191266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7" y="1136119"/>
            <a:ext cx="7645154" cy="44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2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0A562B-33CB-42DE-9C87-CBA5F59FE7EF}"/>
              </a:ext>
            </a:extLst>
          </p:cNvPr>
          <p:cNvSpPr txBox="1"/>
          <p:nvPr/>
        </p:nvSpPr>
        <p:spPr>
          <a:xfrm>
            <a:off x="521232" y="359123"/>
            <a:ext cx="110680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Learning Journey in </a:t>
            </a:r>
            <a:r>
              <a:rPr lang="en-US" altLang="ko-KR" sz="4800" b="1" dirty="0" err="1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Major+AI</a:t>
            </a:r>
            <a:r>
              <a:rPr lang="en-US" altLang="ko-KR" sz="4800" b="1" dirty="0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?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5BA78B9-7B3B-4CA6-AAEC-09C896F2894A}"/>
              </a:ext>
            </a:extLst>
          </p:cNvPr>
          <p:cNvGrpSpPr/>
          <p:nvPr/>
        </p:nvGrpSpPr>
        <p:grpSpPr>
          <a:xfrm>
            <a:off x="10861813" y="5184323"/>
            <a:ext cx="1239395" cy="1608811"/>
            <a:chOff x="3832184" y="1890347"/>
            <a:chExt cx="2537664" cy="422624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0317579-C4EF-48C8-A173-D643C3EB1B96}"/>
                </a:ext>
              </a:extLst>
            </p:cNvPr>
            <p:cNvGrpSpPr/>
            <p:nvPr/>
          </p:nvGrpSpPr>
          <p:grpSpPr>
            <a:xfrm flipH="1">
              <a:off x="5217892" y="4482968"/>
              <a:ext cx="524487" cy="1633625"/>
              <a:chOff x="4327928" y="4494196"/>
              <a:chExt cx="619256" cy="1928803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C91681B-179B-4E52-9B21-0E9E7F5A2168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0E90ECD-2DE4-4978-A764-FBF08CCAEC7F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D8F06C9-23AF-4778-AAA9-F6B1F8E2326E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DC605ED-D706-42D7-B3F9-3999028F70EC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10225AC-EF66-4107-9519-50C33D2E1476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D26C018-E1B3-4A30-BA84-B2B2CBF73CAD}"/>
                </a:ext>
              </a:extLst>
            </p:cNvPr>
            <p:cNvGrpSpPr/>
            <p:nvPr/>
          </p:nvGrpSpPr>
          <p:grpSpPr>
            <a:xfrm>
              <a:off x="4388356" y="4482968"/>
              <a:ext cx="524487" cy="1633625"/>
              <a:chOff x="4327928" y="4494196"/>
              <a:chExt cx="619256" cy="1928803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C3C9746-2088-414F-A290-3064DC551915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4B1B715-2F87-478E-902B-41CEF173831A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83D4C98-9C88-46D5-B080-A733E3EFDC4D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F59AD56-D8F1-4659-8893-D5CBE84A7C95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9CEC136-C8F9-4C2D-AD94-B803BCCD4724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527C435-79A6-4FBD-8D11-05A89D0736F3}"/>
                </a:ext>
              </a:extLst>
            </p:cNvPr>
            <p:cNvGrpSpPr/>
            <p:nvPr/>
          </p:nvGrpSpPr>
          <p:grpSpPr>
            <a:xfrm>
              <a:off x="3832184" y="1890347"/>
              <a:ext cx="2537664" cy="2787165"/>
              <a:chOff x="5369718" y="2683668"/>
              <a:chExt cx="1452563" cy="1595377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23825E5-6971-4539-BD91-C506C97545A2}"/>
                  </a:ext>
                </a:extLst>
              </p:cNvPr>
              <p:cNvSpPr/>
              <p:nvPr/>
            </p:nvSpPr>
            <p:spPr>
              <a:xfrm>
                <a:off x="6075509" y="4015008"/>
                <a:ext cx="264037" cy="264037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E8115C8-E6F7-4BA5-B253-7AE9ED9823A4}"/>
                  </a:ext>
                </a:extLst>
              </p:cNvPr>
              <p:cNvSpPr/>
              <p:nvPr/>
            </p:nvSpPr>
            <p:spPr>
              <a:xfrm>
                <a:off x="5820521" y="4015008"/>
                <a:ext cx="264037" cy="264037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F5C0E8F-A05B-4DCE-B7CC-A3DA1F3B6668}"/>
                  </a:ext>
                </a:extLst>
              </p:cNvPr>
              <p:cNvSpPr/>
              <p:nvPr/>
            </p:nvSpPr>
            <p:spPr>
              <a:xfrm>
                <a:off x="5420716" y="3610451"/>
                <a:ext cx="333375" cy="285750"/>
              </a:xfrm>
              <a:custGeom>
                <a:avLst/>
                <a:gdLst>
                  <a:gd name="connsiteX0" fmla="*/ 299046 w 333375"/>
                  <a:gd name="connsiteY0" fmla="*/ 7144 h 285750"/>
                  <a:gd name="connsiteX1" fmla="*/ 42823 w 333375"/>
                  <a:gd name="connsiteY1" fmla="*/ 103346 h 285750"/>
                  <a:gd name="connsiteX2" fmla="*/ 12343 w 333375"/>
                  <a:gd name="connsiteY2" fmla="*/ 273844 h 285750"/>
                  <a:gd name="connsiteX3" fmla="*/ 80923 w 333375"/>
                  <a:gd name="connsiteY3" fmla="*/ 270034 h 285750"/>
                  <a:gd name="connsiteX4" fmla="*/ 80923 w 333375"/>
                  <a:gd name="connsiteY4" fmla="*/ 279559 h 285750"/>
                  <a:gd name="connsiteX5" fmla="*/ 97116 w 333375"/>
                  <a:gd name="connsiteY5" fmla="*/ 147161 h 285750"/>
                  <a:gd name="connsiteX6" fmla="*/ 298093 w 333375"/>
                  <a:gd name="connsiteY6" fmla="*/ 77629 h 285750"/>
                  <a:gd name="connsiteX7" fmla="*/ 333336 w 333375"/>
                  <a:gd name="connsiteY7" fmla="*/ 42386 h 285750"/>
                  <a:gd name="connsiteX8" fmla="*/ 299046 w 333375"/>
                  <a:gd name="connsiteY8" fmla="*/ 714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285750">
                    <a:moveTo>
                      <a:pt x="299046" y="7144"/>
                    </a:moveTo>
                    <a:cubicBezTo>
                      <a:pt x="162838" y="7144"/>
                      <a:pt x="96163" y="39529"/>
                      <a:pt x="42823" y="103346"/>
                    </a:cubicBezTo>
                    <a:cubicBezTo>
                      <a:pt x="-11469" y="169069"/>
                      <a:pt x="12343" y="270986"/>
                      <a:pt x="12343" y="273844"/>
                    </a:cubicBezTo>
                    <a:lnTo>
                      <a:pt x="80923" y="270034"/>
                    </a:lnTo>
                    <a:lnTo>
                      <a:pt x="80923" y="279559"/>
                    </a:lnTo>
                    <a:cubicBezTo>
                      <a:pt x="80923" y="277654"/>
                      <a:pt x="63778" y="186214"/>
                      <a:pt x="97116" y="147161"/>
                    </a:cubicBezTo>
                    <a:cubicBezTo>
                      <a:pt x="135216" y="101441"/>
                      <a:pt x="186651" y="77629"/>
                      <a:pt x="298093" y="77629"/>
                    </a:cubicBezTo>
                    <a:cubicBezTo>
                      <a:pt x="317143" y="77629"/>
                      <a:pt x="333336" y="62389"/>
                      <a:pt x="333336" y="42386"/>
                    </a:cubicBezTo>
                    <a:cubicBezTo>
                      <a:pt x="334288" y="22384"/>
                      <a:pt x="318096" y="7144"/>
                      <a:pt x="299046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EF2D438-3D2E-4319-B5F9-8E37279CCE0D}"/>
                  </a:ext>
                </a:extLst>
              </p:cNvPr>
              <p:cNvSpPr/>
              <p:nvPr/>
            </p:nvSpPr>
            <p:spPr>
              <a:xfrm>
                <a:off x="5426868" y="3847623"/>
                <a:ext cx="85725" cy="76200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7E3758B-E7A5-42A1-B13B-22BA9A2F42A0}"/>
                  </a:ext>
                </a:extLst>
              </p:cNvPr>
              <p:cNvSpPr/>
              <p:nvPr/>
            </p:nvSpPr>
            <p:spPr>
              <a:xfrm>
                <a:off x="5369718" y="3911100"/>
                <a:ext cx="209550" cy="171450"/>
              </a:xfrm>
              <a:custGeom>
                <a:avLst/>
                <a:gdLst>
                  <a:gd name="connsiteX0" fmla="*/ 203359 w 209550"/>
                  <a:gd name="connsiteY0" fmla="*/ 134167 h 171450"/>
                  <a:gd name="connsiteX1" fmla="*/ 203359 w 209550"/>
                  <a:gd name="connsiteY1" fmla="*/ 105592 h 171450"/>
                  <a:gd name="connsiteX2" fmla="*/ 95726 w 209550"/>
                  <a:gd name="connsiteY2" fmla="*/ 7485 h 171450"/>
                  <a:gd name="connsiteX3" fmla="*/ 7144 w 209550"/>
                  <a:gd name="connsiteY3" fmla="*/ 108450 h 171450"/>
                  <a:gd name="connsiteX4" fmla="*/ 7144 w 209550"/>
                  <a:gd name="connsiteY4" fmla="*/ 132263 h 171450"/>
                  <a:gd name="connsiteX5" fmla="*/ 39529 w 209550"/>
                  <a:gd name="connsiteY5" fmla="*/ 167505 h 171450"/>
                  <a:gd name="connsiteX6" fmla="*/ 74771 w 209550"/>
                  <a:gd name="connsiteY6" fmla="*/ 134167 h 171450"/>
                  <a:gd name="connsiteX7" fmla="*/ 74771 w 209550"/>
                  <a:gd name="connsiteY7" fmla="*/ 106545 h 171450"/>
                  <a:gd name="connsiteX8" fmla="*/ 99536 w 209550"/>
                  <a:gd name="connsiteY8" fmla="*/ 75112 h 171450"/>
                  <a:gd name="connsiteX9" fmla="*/ 135731 w 209550"/>
                  <a:gd name="connsiteY9" fmla="*/ 104640 h 171450"/>
                  <a:gd name="connsiteX10" fmla="*/ 135731 w 209550"/>
                  <a:gd name="connsiteY10" fmla="*/ 131310 h 171450"/>
                  <a:gd name="connsiteX11" fmla="*/ 163354 w 209550"/>
                  <a:gd name="connsiteY11" fmla="*/ 166553 h 171450"/>
                  <a:gd name="connsiteX12" fmla="*/ 203359 w 209550"/>
                  <a:gd name="connsiteY12" fmla="*/ 134167 h 171450"/>
                  <a:gd name="connsiteX13" fmla="*/ 123349 w 209550"/>
                  <a:gd name="connsiteY13" fmla="*/ 39870 h 171450"/>
                  <a:gd name="connsiteX14" fmla="*/ 103346 w 209550"/>
                  <a:gd name="connsiteY14" fmla="*/ 59872 h 171450"/>
                  <a:gd name="connsiteX15" fmla="*/ 83344 w 209550"/>
                  <a:gd name="connsiteY15" fmla="*/ 39870 h 171450"/>
                  <a:gd name="connsiteX16" fmla="*/ 103346 w 209550"/>
                  <a:gd name="connsiteY16" fmla="*/ 19867 h 171450"/>
                  <a:gd name="connsiteX17" fmla="*/ 123349 w 209550"/>
                  <a:gd name="connsiteY17" fmla="*/ 3987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203359" y="134167"/>
                    </a:moveTo>
                    <a:lnTo>
                      <a:pt x="203359" y="105592"/>
                    </a:lnTo>
                    <a:cubicBezTo>
                      <a:pt x="203359" y="48442"/>
                      <a:pt x="153829" y="2722"/>
                      <a:pt x="95726" y="7485"/>
                    </a:cubicBezTo>
                    <a:cubicBezTo>
                      <a:pt x="45244" y="12247"/>
                      <a:pt x="7144" y="57015"/>
                      <a:pt x="7144" y="108450"/>
                    </a:cubicBezTo>
                    <a:lnTo>
                      <a:pt x="7144" y="132263"/>
                    </a:lnTo>
                    <a:cubicBezTo>
                      <a:pt x="7144" y="150360"/>
                      <a:pt x="20479" y="166553"/>
                      <a:pt x="39529" y="167505"/>
                    </a:cubicBezTo>
                    <a:cubicBezTo>
                      <a:pt x="58579" y="168458"/>
                      <a:pt x="74771" y="153217"/>
                      <a:pt x="74771" y="134167"/>
                    </a:cubicBezTo>
                    <a:lnTo>
                      <a:pt x="74771" y="106545"/>
                    </a:lnTo>
                    <a:cubicBezTo>
                      <a:pt x="74771" y="91305"/>
                      <a:pt x="84296" y="77970"/>
                      <a:pt x="99536" y="75112"/>
                    </a:cubicBezTo>
                    <a:cubicBezTo>
                      <a:pt x="118586" y="71303"/>
                      <a:pt x="135731" y="86542"/>
                      <a:pt x="135731" y="104640"/>
                    </a:cubicBezTo>
                    <a:lnTo>
                      <a:pt x="135731" y="131310"/>
                    </a:lnTo>
                    <a:cubicBezTo>
                      <a:pt x="135731" y="148455"/>
                      <a:pt x="147161" y="163695"/>
                      <a:pt x="163354" y="166553"/>
                    </a:cubicBezTo>
                    <a:cubicBezTo>
                      <a:pt x="185261" y="171315"/>
                      <a:pt x="203359" y="155122"/>
                      <a:pt x="203359" y="134167"/>
                    </a:cubicBezTo>
                    <a:close/>
                    <a:moveTo>
                      <a:pt x="123349" y="39870"/>
                    </a:moveTo>
                    <a:cubicBezTo>
                      <a:pt x="123349" y="51300"/>
                      <a:pt x="113824" y="59872"/>
                      <a:pt x="103346" y="59872"/>
                    </a:cubicBezTo>
                    <a:cubicBezTo>
                      <a:pt x="92869" y="59872"/>
                      <a:pt x="83344" y="50347"/>
                      <a:pt x="83344" y="39870"/>
                    </a:cubicBezTo>
                    <a:cubicBezTo>
                      <a:pt x="83344" y="28440"/>
                      <a:pt x="92869" y="19867"/>
                      <a:pt x="103346" y="19867"/>
                    </a:cubicBezTo>
                    <a:cubicBezTo>
                      <a:pt x="113824" y="19867"/>
                      <a:pt x="123349" y="28440"/>
                      <a:pt x="123349" y="39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40296E1-0146-4527-8133-AECA9F351F67}"/>
                  </a:ext>
                </a:extLst>
              </p:cNvPr>
              <p:cNvSpPr/>
              <p:nvPr/>
            </p:nvSpPr>
            <p:spPr>
              <a:xfrm>
                <a:off x="6389803" y="3429476"/>
                <a:ext cx="371475" cy="247650"/>
              </a:xfrm>
              <a:custGeom>
                <a:avLst/>
                <a:gdLst>
                  <a:gd name="connsiteX0" fmla="*/ 41476 w 371475"/>
                  <a:gd name="connsiteY0" fmla="*/ 245269 h 247650"/>
                  <a:gd name="connsiteX1" fmla="*/ 326274 w 371475"/>
                  <a:gd name="connsiteY1" fmla="*/ 149066 h 247650"/>
                  <a:gd name="connsiteX2" fmla="*/ 366279 w 371475"/>
                  <a:gd name="connsiteY2" fmla="*/ 7144 h 247650"/>
                  <a:gd name="connsiteX3" fmla="*/ 297699 w 371475"/>
                  <a:gd name="connsiteY3" fmla="*/ 20479 h 247650"/>
                  <a:gd name="connsiteX4" fmla="*/ 297699 w 371475"/>
                  <a:gd name="connsiteY4" fmla="*/ 20479 h 247650"/>
                  <a:gd name="connsiteX5" fmla="*/ 271981 w 371475"/>
                  <a:gd name="connsiteY5" fmla="*/ 105251 h 247650"/>
                  <a:gd name="connsiteX6" fmla="*/ 42429 w 371475"/>
                  <a:gd name="connsiteY6" fmla="*/ 174784 h 247650"/>
                  <a:gd name="connsiteX7" fmla="*/ 7186 w 371475"/>
                  <a:gd name="connsiteY7" fmla="*/ 210026 h 247650"/>
                  <a:gd name="connsiteX8" fmla="*/ 41476 w 371475"/>
                  <a:gd name="connsiteY8" fmla="*/ 245269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247650">
                    <a:moveTo>
                      <a:pt x="41476" y="245269"/>
                    </a:moveTo>
                    <a:cubicBezTo>
                      <a:pt x="177684" y="245269"/>
                      <a:pt x="272934" y="212884"/>
                      <a:pt x="326274" y="149066"/>
                    </a:cubicBezTo>
                    <a:cubicBezTo>
                      <a:pt x="380566" y="83344"/>
                      <a:pt x="366279" y="10001"/>
                      <a:pt x="366279" y="7144"/>
                    </a:cubicBezTo>
                    <a:lnTo>
                      <a:pt x="297699" y="20479"/>
                    </a:lnTo>
                    <a:lnTo>
                      <a:pt x="297699" y="20479"/>
                    </a:lnTo>
                    <a:cubicBezTo>
                      <a:pt x="297699" y="22384"/>
                      <a:pt x="305319" y="66199"/>
                      <a:pt x="271981" y="105251"/>
                    </a:cubicBezTo>
                    <a:cubicBezTo>
                      <a:pt x="233881" y="150971"/>
                      <a:pt x="153871" y="174784"/>
                      <a:pt x="42429" y="174784"/>
                    </a:cubicBezTo>
                    <a:cubicBezTo>
                      <a:pt x="23379" y="174784"/>
                      <a:pt x="7186" y="190024"/>
                      <a:pt x="7186" y="210026"/>
                    </a:cubicBezTo>
                    <a:cubicBezTo>
                      <a:pt x="6234" y="229076"/>
                      <a:pt x="21474" y="245269"/>
                      <a:pt x="41476" y="2452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42E0C2C-3F4C-4F93-9C10-12281D1F24F4}"/>
                  </a:ext>
                </a:extLst>
              </p:cNvPr>
              <p:cNvSpPr/>
              <p:nvPr/>
            </p:nvSpPr>
            <p:spPr>
              <a:xfrm>
                <a:off x="6677501" y="3390423"/>
                <a:ext cx="85725" cy="76200"/>
              </a:xfrm>
              <a:custGeom>
                <a:avLst/>
                <a:gdLst>
                  <a:gd name="connsiteX0" fmla="*/ 7144 w 85725"/>
                  <a:gd name="connsiteY0" fmla="*/ 21431 h 76200"/>
                  <a:gd name="connsiteX1" fmla="*/ 37624 w 85725"/>
                  <a:gd name="connsiteY1" fmla="*/ 7144 h 76200"/>
                  <a:gd name="connsiteX2" fmla="*/ 51911 w 85725"/>
                  <a:gd name="connsiteY2" fmla="*/ 7144 h 76200"/>
                  <a:gd name="connsiteX3" fmla="*/ 82391 w 85725"/>
                  <a:gd name="connsiteY3" fmla="*/ 21431 h 76200"/>
                  <a:gd name="connsiteX4" fmla="*/ 82391 w 85725"/>
                  <a:gd name="connsiteY4" fmla="*/ 60484 h 76200"/>
                  <a:gd name="connsiteX5" fmla="*/ 51911 w 85725"/>
                  <a:gd name="connsiteY5" fmla="*/ 74771 h 76200"/>
                  <a:gd name="connsiteX6" fmla="*/ 37624 w 85725"/>
                  <a:gd name="connsiteY6" fmla="*/ 74771 h 76200"/>
                  <a:gd name="connsiteX7" fmla="*/ 7144 w 85725"/>
                  <a:gd name="connsiteY7" fmla="*/ 60484 h 76200"/>
                  <a:gd name="connsiteX8" fmla="*/ 7144 w 85725"/>
                  <a:gd name="connsiteY8" fmla="*/ 2143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7144" y="21431"/>
                    </a:move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723A828-3E73-4366-BCD9-EBA87B9C24EC}"/>
                  </a:ext>
                </a:extLst>
              </p:cNvPr>
              <p:cNvSpPr/>
              <p:nvPr/>
            </p:nvSpPr>
            <p:spPr>
              <a:xfrm>
                <a:off x="6612731" y="3234171"/>
                <a:ext cx="209550" cy="171450"/>
              </a:xfrm>
              <a:custGeom>
                <a:avLst/>
                <a:gdLst>
                  <a:gd name="connsiteX0" fmla="*/ 7144 w 209550"/>
                  <a:gd name="connsiteY0" fmla="*/ 40524 h 171450"/>
                  <a:gd name="connsiteX1" fmla="*/ 7144 w 209550"/>
                  <a:gd name="connsiteY1" fmla="*/ 69099 h 171450"/>
                  <a:gd name="connsiteX2" fmla="*/ 114776 w 209550"/>
                  <a:gd name="connsiteY2" fmla="*/ 167206 h 171450"/>
                  <a:gd name="connsiteX3" fmla="*/ 203359 w 209550"/>
                  <a:gd name="connsiteY3" fmla="*/ 66241 h 171450"/>
                  <a:gd name="connsiteX4" fmla="*/ 203359 w 209550"/>
                  <a:gd name="connsiteY4" fmla="*/ 42429 h 171450"/>
                  <a:gd name="connsiteX5" fmla="*/ 170974 w 209550"/>
                  <a:gd name="connsiteY5" fmla="*/ 7186 h 171450"/>
                  <a:gd name="connsiteX6" fmla="*/ 135731 w 209550"/>
                  <a:gd name="connsiteY6" fmla="*/ 40524 h 171450"/>
                  <a:gd name="connsiteX7" fmla="*/ 135731 w 209550"/>
                  <a:gd name="connsiteY7" fmla="*/ 68146 h 171450"/>
                  <a:gd name="connsiteX8" fmla="*/ 110966 w 209550"/>
                  <a:gd name="connsiteY8" fmla="*/ 99579 h 171450"/>
                  <a:gd name="connsiteX9" fmla="*/ 74771 w 209550"/>
                  <a:gd name="connsiteY9" fmla="*/ 70051 h 171450"/>
                  <a:gd name="connsiteX10" fmla="*/ 74771 w 209550"/>
                  <a:gd name="connsiteY10" fmla="*/ 43381 h 171450"/>
                  <a:gd name="connsiteX11" fmla="*/ 47149 w 209550"/>
                  <a:gd name="connsiteY11" fmla="*/ 8139 h 171450"/>
                  <a:gd name="connsiteX12" fmla="*/ 7144 w 209550"/>
                  <a:gd name="connsiteY12" fmla="*/ 40524 h 171450"/>
                  <a:gd name="connsiteX13" fmla="*/ 87154 w 209550"/>
                  <a:gd name="connsiteY13" fmla="*/ 134821 h 171450"/>
                  <a:gd name="connsiteX14" fmla="*/ 107156 w 209550"/>
                  <a:gd name="connsiteY14" fmla="*/ 114819 h 171450"/>
                  <a:gd name="connsiteX15" fmla="*/ 127159 w 209550"/>
                  <a:gd name="connsiteY15" fmla="*/ 134821 h 171450"/>
                  <a:gd name="connsiteX16" fmla="*/ 107156 w 209550"/>
                  <a:gd name="connsiteY16" fmla="*/ 154824 h 171450"/>
                  <a:gd name="connsiteX17" fmla="*/ 87154 w 209550"/>
                  <a:gd name="connsiteY17" fmla="*/ 13482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7144" y="40524"/>
                    </a:moveTo>
                    <a:lnTo>
                      <a:pt x="7144" y="69099"/>
                    </a:lnTo>
                    <a:cubicBezTo>
                      <a:pt x="7144" y="126249"/>
                      <a:pt x="56674" y="171969"/>
                      <a:pt x="114776" y="167206"/>
                    </a:cubicBezTo>
                    <a:cubicBezTo>
                      <a:pt x="165259" y="162444"/>
                      <a:pt x="203359" y="117676"/>
                      <a:pt x="203359" y="66241"/>
                    </a:cubicBezTo>
                    <a:lnTo>
                      <a:pt x="203359" y="42429"/>
                    </a:lnTo>
                    <a:cubicBezTo>
                      <a:pt x="203359" y="24331"/>
                      <a:pt x="190024" y="8139"/>
                      <a:pt x="170974" y="7186"/>
                    </a:cubicBezTo>
                    <a:cubicBezTo>
                      <a:pt x="151924" y="6234"/>
                      <a:pt x="135731" y="21474"/>
                      <a:pt x="135731" y="40524"/>
                    </a:cubicBezTo>
                    <a:lnTo>
                      <a:pt x="135731" y="68146"/>
                    </a:lnTo>
                    <a:cubicBezTo>
                      <a:pt x="135731" y="83386"/>
                      <a:pt x="126206" y="96721"/>
                      <a:pt x="110966" y="99579"/>
                    </a:cubicBezTo>
                    <a:cubicBezTo>
                      <a:pt x="91916" y="103389"/>
                      <a:pt x="74771" y="88149"/>
                      <a:pt x="74771" y="70051"/>
                    </a:cubicBezTo>
                    <a:lnTo>
                      <a:pt x="74771" y="43381"/>
                    </a:lnTo>
                    <a:cubicBezTo>
                      <a:pt x="74771" y="26236"/>
                      <a:pt x="63341" y="10996"/>
                      <a:pt x="47149" y="8139"/>
                    </a:cubicBezTo>
                    <a:cubicBezTo>
                      <a:pt x="26194" y="3376"/>
                      <a:pt x="7144" y="19569"/>
                      <a:pt x="7144" y="40524"/>
                    </a:cubicBezTo>
                    <a:close/>
                    <a:moveTo>
                      <a:pt x="87154" y="134821"/>
                    </a:moveTo>
                    <a:cubicBezTo>
                      <a:pt x="87154" y="123391"/>
                      <a:pt x="96679" y="114819"/>
                      <a:pt x="107156" y="114819"/>
                    </a:cubicBezTo>
                    <a:cubicBezTo>
                      <a:pt x="117634" y="114819"/>
                      <a:pt x="127159" y="124344"/>
                      <a:pt x="127159" y="134821"/>
                    </a:cubicBezTo>
                    <a:cubicBezTo>
                      <a:pt x="127159" y="146251"/>
                      <a:pt x="117634" y="154824"/>
                      <a:pt x="107156" y="154824"/>
                    </a:cubicBezTo>
                    <a:cubicBezTo>
                      <a:pt x="96679" y="154824"/>
                      <a:pt x="87154" y="146251"/>
                      <a:pt x="87154" y="1348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C97E184-A511-4C8F-BB22-795F65D7883C}"/>
                  </a:ext>
                </a:extLst>
              </p:cNvPr>
              <p:cNvSpPr/>
              <p:nvPr/>
            </p:nvSpPr>
            <p:spPr>
              <a:xfrm>
                <a:off x="6213633" y="3518058"/>
                <a:ext cx="228600" cy="228600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C290AF4-0FF6-483A-B8EB-81728378B970}"/>
                  </a:ext>
                </a:extLst>
              </p:cNvPr>
              <p:cNvSpPr/>
              <p:nvPr/>
            </p:nvSpPr>
            <p:spPr>
              <a:xfrm>
                <a:off x="5699283" y="3522821"/>
                <a:ext cx="228600" cy="228600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81FF5C0-9033-454A-BAE4-DA7ED724BD5D}"/>
                  </a:ext>
                </a:extLst>
              </p:cNvPr>
              <p:cNvSpPr/>
              <p:nvPr/>
            </p:nvSpPr>
            <p:spPr>
              <a:xfrm>
                <a:off x="5790723" y="3423761"/>
                <a:ext cx="561975" cy="504825"/>
              </a:xfrm>
              <a:custGeom>
                <a:avLst/>
                <a:gdLst>
                  <a:gd name="connsiteX0" fmla="*/ 381476 w 561975"/>
                  <a:gd name="connsiteY0" fmla="*/ 7144 h 504825"/>
                  <a:gd name="connsiteX1" fmla="*/ 381476 w 561975"/>
                  <a:gd name="connsiteY1" fmla="*/ 7144 h 504825"/>
                  <a:gd name="connsiteX2" fmla="*/ 183356 w 561975"/>
                  <a:gd name="connsiteY2" fmla="*/ 7144 h 504825"/>
                  <a:gd name="connsiteX3" fmla="*/ 183356 w 561975"/>
                  <a:gd name="connsiteY3" fmla="*/ 7144 h 504825"/>
                  <a:gd name="connsiteX4" fmla="*/ 7144 w 561975"/>
                  <a:gd name="connsiteY4" fmla="*/ 255746 h 504825"/>
                  <a:gd name="connsiteX5" fmla="*/ 7144 w 561975"/>
                  <a:gd name="connsiteY5" fmla="*/ 504349 h 504825"/>
                  <a:gd name="connsiteX6" fmla="*/ 200501 w 561975"/>
                  <a:gd name="connsiteY6" fmla="*/ 504349 h 504825"/>
                  <a:gd name="connsiteX7" fmla="*/ 363379 w 561975"/>
                  <a:gd name="connsiteY7" fmla="*/ 504349 h 504825"/>
                  <a:gd name="connsiteX8" fmla="*/ 557689 w 561975"/>
                  <a:gd name="connsiteY8" fmla="*/ 504349 h 504825"/>
                  <a:gd name="connsiteX9" fmla="*/ 557689 w 561975"/>
                  <a:gd name="connsiteY9" fmla="*/ 255746 h 504825"/>
                  <a:gd name="connsiteX10" fmla="*/ 381476 w 561975"/>
                  <a:gd name="connsiteY10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81476" y="7144"/>
                    </a:moveTo>
                    <a:lnTo>
                      <a:pt x="381476" y="7144"/>
                    </a:lnTo>
                    <a:lnTo>
                      <a:pt x="183356" y="7144"/>
                    </a:lnTo>
                    <a:lnTo>
                      <a:pt x="183356" y="7144"/>
                    </a:lnTo>
                    <a:cubicBezTo>
                      <a:pt x="86201" y="9049"/>
                      <a:pt x="7144" y="119539"/>
                      <a:pt x="7144" y="255746"/>
                    </a:cubicBezTo>
                    <a:lnTo>
                      <a:pt x="7144" y="504349"/>
                    </a:lnTo>
                    <a:lnTo>
                      <a:pt x="200501" y="504349"/>
                    </a:lnTo>
                    <a:lnTo>
                      <a:pt x="363379" y="504349"/>
                    </a:lnTo>
                    <a:lnTo>
                      <a:pt x="557689" y="504349"/>
                    </a:lnTo>
                    <a:lnTo>
                      <a:pt x="557689" y="255746"/>
                    </a:lnTo>
                    <a:cubicBezTo>
                      <a:pt x="557689" y="119539"/>
                      <a:pt x="478631" y="9049"/>
                      <a:pt x="381476" y="7144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41E9A56-4FF5-429C-9417-98A962145CE9}"/>
                  </a:ext>
                </a:extLst>
              </p:cNvPr>
              <p:cNvSpPr/>
              <p:nvPr/>
            </p:nvSpPr>
            <p:spPr>
              <a:xfrm>
                <a:off x="5790723" y="3661886"/>
                <a:ext cx="561975" cy="504825"/>
              </a:xfrm>
              <a:custGeom>
                <a:avLst/>
                <a:gdLst>
                  <a:gd name="connsiteX0" fmla="*/ 352901 w 561975"/>
                  <a:gd name="connsiteY0" fmla="*/ 504349 h 504825"/>
                  <a:gd name="connsiteX1" fmla="*/ 381476 w 561975"/>
                  <a:gd name="connsiteY1" fmla="*/ 504349 h 504825"/>
                  <a:gd name="connsiteX2" fmla="*/ 221456 w 561975"/>
                  <a:gd name="connsiteY2" fmla="*/ 504349 h 504825"/>
                  <a:gd name="connsiteX3" fmla="*/ 211931 w 561975"/>
                  <a:gd name="connsiteY3" fmla="*/ 504349 h 504825"/>
                  <a:gd name="connsiteX4" fmla="*/ 7144 w 561975"/>
                  <a:gd name="connsiteY4" fmla="*/ 255746 h 504825"/>
                  <a:gd name="connsiteX5" fmla="*/ 7144 w 561975"/>
                  <a:gd name="connsiteY5" fmla="*/ 7144 h 504825"/>
                  <a:gd name="connsiteX6" fmla="*/ 200501 w 561975"/>
                  <a:gd name="connsiteY6" fmla="*/ 7144 h 504825"/>
                  <a:gd name="connsiteX7" fmla="*/ 363379 w 561975"/>
                  <a:gd name="connsiteY7" fmla="*/ 7144 h 504825"/>
                  <a:gd name="connsiteX8" fmla="*/ 557689 w 561975"/>
                  <a:gd name="connsiteY8" fmla="*/ 7144 h 504825"/>
                  <a:gd name="connsiteX9" fmla="*/ 557689 w 561975"/>
                  <a:gd name="connsiteY9" fmla="*/ 255746 h 504825"/>
                  <a:gd name="connsiteX10" fmla="*/ 352901 w 561975"/>
                  <a:gd name="connsiteY10" fmla="*/ 504349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52901" y="504349"/>
                    </a:moveTo>
                    <a:lnTo>
                      <a:pt x="381476" y="504349"/>
                    </a:lnTo>
                    <a:lnTo>
                      <a:pt x="221456" y="504349"/>
                    </a:lnTo>
                    <a:lnTo>
                      <a:pt x="211931" y="504349"/>
                    </a:lnTo>
                    <a:cubicBezTo>
                      <a:pt x="114776" y="502444"/>
                      <a:pt x="7144" y="391954"/>
                      <a:pt x="7144" y="255746"/>
                    </a:cubicBezTo>
                    <a:lnTo>
                      <a:pt x="7144" y="7144"/>
                    </a:lnTo>
                    <a:lnTo>
                      <a:pt x="200501" y="7144"/>
                    </a:lnTo>
                    <a:lnTo>
                      <a:pt x="363379" y="7144"/>
                    </a:lnTo>
                    <a:lnTo>
                      <a:pt x="557689" y="7144"/>
                    </a:lnTo>
                    <a:lnTo>
                      <a:pt x="557689" y="255746"/>
                    </a:lnTo>
                    <a:cubicBezTo>
                      <a:pt x="557689" y="391954"/>
                      <a:pt x="450056" y="502444"/>
                      <a:pt x="352901" y="50434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75A14FC-144D-4B03-B07D-CAC5E1D7FFD8}"/>
                  </a:ext>
                </a:extLst>
              </p:cNvPr>
              <p:cNvSpPr/>
              <p:nvPr/>
            </p:nvSpPr>
            <p:spPr>
              <a:xfrm>
                <a:off x="631174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1859542-92AC-40C0-8C6C-834F7F1190F9}"/>
                  </a:ext>
                </a:extLst>
              </p:cNvPr>
              <p:cNvSpPr/>
              <p:nvPr/>
            </p:nvSpPr>
            <p:spPr>
              <a:xfrm>
                <a:off x="567928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C184A06-54B4-42D5-BBCC-FFA51F4627A9}"/>
                  </a:ext>
                </a:extLst>
              </p:cNvPr>
              <p:cNvSpPr/>
              <p:nvPr/>
            </p:nvSpPr>
            <p:spPr>
              <a:xfrm>
                <a:off x="5749766" y="2922746"/>
                <a:ext cx="638175" cy="466725"/>
              </a:xfrm>
              <a:custGeom>
                <a:avLst/>
                <a:gdLst>
                  <a:gd name="connsiteX0" fmla="*/ 639604 w 638175"/>
                  <a:gd name="connsiteY0" fmla="*/ 273844 h 466725"/>
                  <a:gd name="connsiteX1" fmla="*/ 451009 w 638175"/>
                  <a:gd name="connsiteY1" fmla="*/ 462439 h 466725"/>
                  <a:gd name="connsiteX2" fmla="*/ 195739 w 638175"/>
                  <a:gd name="connsiteY2" fmla="*/ 462439 h 466725"/>
                  <a:gd name="connsiteX3" fmla="*/ 7144 w 638175"/>
                  <a:gd name="connsiteY3" fmla="*/ 273844 h 466725"/>
                  <a:gd name="connsiteX4" fmla="*/ 7144 w 638175"/>
                  <a:gd name="connsiteY4" fmla="*/ 195739 h 466725"/>
                  <a:gd name="connsiteX5" fmla="*/ 195739 w 638175"/>
                  <a:gd name="connsiteY5" fmla="*/ 7144 h 466725"/>
                  <a:gd name="connsiteX6" fmla="*/ 451009 w 638175"/>
                  <a:gd name="connsiteY6" fmla="*/ 7144 h 466725"/>
                  <a:gd name="connsiteX7" fmla="*/ 639604 w 638175"/>
                  <a:gd name="connsiteY7" fmla="*/ 195739 h 466725"/>
                  <a:gd name="connsiteX8" fmla="*/ 639604 w 638175"/>
                  <a:gd name="connsiteY8" fmla="*/ 27384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175" h="466725">
                    <a:moveTo>
                      <a:pt x="639604" y="273844"/>
                    </a:moveTo>
                    <a:cubicBezTo>
                      <a:pt x="639604" y="377666"/>
                      <a:pt x="554831" y="462439"/>
                      <a:pt x="451009" y="462439"/>
                    </a:cubicBezTo>
                    <a:lnTo>
                      <a:pt x="195739" y="462439"/>
                    </a:lnTo>
                    <a:cubicBezTo>
                      <a:pt x="91916" y="462439"/>
                      <a:pt x="7144" y="377666"/>
                      <a:pt x="7144" y="273844"/>
                    </a:cubicBezTo>
                    <a:lnTo>
                      <a:pt x="7144" y="195739"/>
                    </a:lnTo>
                    <a:cubicBezTo>
                      <a:pt x="7144" y="91916"/>
                      <a:pt x="91916" y="7144"/>
                      <a:pt x="195739" y="7144"/>
                    </a:cubicBezTo>
                    <a:lnTo>
                      <a:pt x="451009" y="7144"/>
                    </a:lnTo>
                    <a:cubicBezTo>
                      <a:pt x="554831" y="7144"/>
                      <a:pt x="639604" y="91916"/>
                      <a:pt x="639604" y="195739"/>
                    </a:cubicBezTo>
                    <a:lnTo>
                      <a:pt x="639604" y="27384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0BA8678-28EA-4875-BD57-C470C981414C}"/>
                  </a:ext>
                </a:extLst>
              </p:cNvPr>
              <p:cNvSpPr/>
              <p:nvPr/>
            </p:nvSpPr>
            <p:spPr>
              <a:xfrm>
                <a:off x="5949791" y="2833211"/>
                <a:ext cx="228600" cy="95250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DA48C4A-77DC-4322-AE51-5380C14C7151}"/>
                  </a:ext>
                </a:extLst>
              </p:cNvPr>
              <p:cNvSpPr/>
              <p:nvPr/>
            </p:nvSpPr>
            <p:spPr>
              <a:xfrm>
                <a:off x="6037355" y="2683668"/>
                <a:ext cx="57150" cy="190500"/>
              </a:xfrm>
              <a:custGeom>
                <a:avLst/>
                <a:gdLst>
                  <a:gd name="connsiteX0" fmla="*/ 21497 w 57150"/>
                  <a:gd name="connsiteY0" fmla="*/ 35719 h 190500"/>
                  <a:gd name="connsiteX1" fmla="*/ 7209 w 57150"/>
                  <a:gd name="connsiteY1" fmla="*/ 158591 h 190500"/>
                  <a:gd name="connsiteX2" fmla="*/ 28164 w 57150"/>
                  <a:gd name="connsiteY2" fmla="*/ 189071 h 190500"/>
                  <a:gd name="connsiteX3" fmla="*/ 50072 w 57150"/>
                  <a:gd name="connsiteY3" fmla="*/ 159544 h 190500"/>
                  <a:gd name="connsiteX4" fmla="*/ 43404 w 57150"/>
                  <a:gd name="connsiteY4" fmla="*/ 37624 h 190500"/>
                  <a:gd name="connsiteX5" fmla="*/ 33879 w 57150"/>
                  <a:gd name="connsiteY5" fmla="*/ 7144 h 190500"/>
                  <a:gd name="connsiteX6" fmla="*/ 21497 w 57150"/>
                  <a:gd name="connsiteY6" fmla="*/ 3571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90500">
                    <a:moveTo>
                      <a:pt x="21497" y="35719"/>
                    </a:moveTo>
                    <a:lnTo>
                      <a:pt x="7209" y="158591"/>
                    </a:lnTo>
                    <a:cubicBezTo>
                      <a:pt x="6257" y="174784"/>
                      <a:pt x="15782" y="189071"/>
                      <a:pt x="28164" y="189071"/>
                    </a:cubicBezTo>
                    <a:cubicBezTo>
                      <a:pt x="39594" y="189071"/>
                      <a:pt x="50072" y="176689"/>
                      <a:pt x="50072" y="159544"/>
                    </a:cubicBezTo>
                    <a:lnTo>
                      <a:pt x="43404" y="37624"/>
                    </a:lnTo>
                    <a:cubicBezTo>
                      <a:pt x="44357" y="21431"/>
                      <a:pt x="45309" y="7144"/>
                      <a:pt x="33879" y="7144"/>
                    </a:cubicBezTo>
                    <a:cubicBezTo>
                      <a:pt x="21497" y="7144"/>
                      <a:pt x="22449" y="19526"/>
                      <a:pt x="21497" y="3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DDB8E8C-EFE2-4F71-8B59-DD7D3EDBE2D5}"/>
                  </a:ext>
                </a:extLst>
              </p:cNvPr>
              <p:cNvSpPr/>
              <p:nvPr/>
            </p:nvSpPr>
            <p:spPr>
              <a:xfrm>
                <a:off x="597550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4780736-6661-4ECA-B2C1-1ED37B67065E}"/>
                  </a:ext>
                </a:extLst>
              </p:cNvPr>
              <p:cNvSpPr/>
              <p:nvPr/>
            </p:nvSpPr>
            <p:spPr>
              <a:xfrm>
                <a:off x="6029801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BE18F09-E109-4B9F-83C6-BB23602A1302}"/>
                  </a:ext>
                </a:extLst>
              </p:cNvPr>
              <p:cNvSpPr/>
              <p:nvPr/>
            </p:nvSpPr>
            <p:spPr>
              <a:xfrm>
                <a:off x="6081236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964BC94-2E61-4DC2-84E9-AA306C58FC5E}"/>
                  </a:ext>
                </a:extLst>
              </p:cNvPr>
              <p:cNvSpPr/>
              <p:nvPr/>
            </p:nvSpPr>
            <p:spPr>
              <a:xfrm>
                <a:off x="613552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E23C6FA-1171-4A73-8B62-05AE0331DDA3}"/>
                  </a:ext>
                </a:extLst>
              </p:cNvPr>
              <p:cNvSpPr/>
              <p:nvPr/>
            </p:nvSpPr>
            <p:spPr>
              <a:xfrm>
                <a:off x="5829776" y="3046571"/>
                <a:ext cx="485775" cy="161925"/>
              </a:xfrm>
              <a:custGeom>
                <a:avLst/>
                <a:gdLst>
                  <a:gd name="connsiteX0" fmla="*/ 401479 w 485775"/>
                  <a:gd name="connsiteY0" fmla="*/ 7144 h 161925"/>
                  <a:gd name="connsiteX1" fmla="*/ 84296 w 485775"/>
                  <a:gd name="connsiteY1" fmla="*/ 7144 h 161925"/>
                  <a:gd name="connsiteX2" fmla="*/ 7144 w 485775"/>
                  <a:gd name="connsiteY2" fmla="*/ 84296 h 161925"/>
                  <a:gd name="connsiteX3" fmla="*/ 84296 w 485775"/>
                  <a:gd name="connsiteY3" fmla="*/ 161449 h 161925"/>
                  <a:gd name="connsiteX4" fmla="*/ 401479 w 485775"/>
                  <a:gd name="connsiteY4" fmla="*/ 161449 h 161925"/>
                  <a:gd name="connsiteX5" fmla="*/ 478631 w 485775"/>
                  <a:gd name="connsiteY5" fmla="*/ 84296 h 161925"/>
                  <a:gd name="connsiteX6" fmla="*/ 401479 w 485775"/>
                  <a:gd name="connsiteY6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75" h="161925">
                    <a:moveTo>
                      <a:pt x="401479" y="7144"/>
                    </a:moveTo>
                    <a:lnTo>
                      <a:pt x="84296" y="7144"/>
                    </a:lnTo>
                    <a:cubicBezTo>
                      <a:pt x="41434" y="7144"/>
                      <a:pt x="7144" y="41434"/>
                      <a:pt x="7144" y="84296"/>
                    </a:cubicBezTo>
                    <a:cubicBezTo>
                      <a:pt x="7144" y="127159"/>
                      <a:pt x="41434" y="161449"/>
                      <a:pt x="84296" y="161449"/>
                    </a:cubicBezTo>
                    <a:lnTo>
                      <a:pt x="401479" y="161449"/>
                    </a:lnTo>
                    <a:cubicBezTo>
                      <a:pt x="444341" y="161449"/>
                      <a:pt x="478631" y="127159"/>
                      <a:pt x="478631" y="84296"/>
                    </a:cubicBezTo>
                    <a:cubicBezTo>
                      <a:pt x="478631" y="41434"/>
                      <a:pt x="444341" y="7144"/>
                      <a:pt x="40147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F086537-CD0A-4995-B04D-8D37949B227B}"/>
                  </a:ext>
                </a:extLst>
              </p:cNvPr>
              <p:cNvSpPr/>
              <p:nvPr/>
            </p:nvSpPr>
            <p:spPr>
              <a:xfrm>
                <a:off x="5923121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A821850-E6C0-4A27-B9D9-AD7C42FB981A}"/>
                  </a:ext>
                </a:extLst>
              </p:cNvPr>
              <p:cNvSpPr/>
              <p:nvPr/>
            </p:nvSpPr>
            <p:spPr>
              <a:xfrm>
                <a:off x="6164103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EACCD03-12B9-4AFC-AEB3-A7A666806201}"/>
                  </a:ext>
                </a:extLst>
              </p:cNvPr>
              <p:cNvSpPr/>
              <p:nvPr/>
            </p:nvSpPr>
            <p:spPr>
              <a:xfrm>
                <a:off x="5936456" y="3367563"/>
                <a:ext cx="276225" cy="66675"/>
              </a:xfrm>
              <a:custGeom>
                <a:avLst/>
                <a:gdLst>
                  <a:gd name="connsiteX0" fmla="*/ 273844 w 276225"/>
                  <a:gd name="connsiteY0" fmla="*/ 35719 h 66675"/>
                  <a:gd name="connsiteX1" fmla="*/ 245269 w 276225"/>
                  <a:gd name="connsiteY1" fmla="*/ 64294 h 66675"/>
                  <a:gd name="connsiteX2" fmla="*/ 35719 w 276225"/>
                  <a:gd name="connsiteY2" fmla="*/ 64294 h 66675"/>
                  <a:gd name="connsiteX3" fmla="*/ 7144 w 276225"/>
                  <a:gd name="connsiteY3" fmla="*/ 35719 h 66675"/>
                  <a:gd name="connsiteX4" fmla="*/ 7144 w 276225"/>
                  <a:gd name="connsiteY4" fmla="*/ 35719 h 66675"/>
                  <a:gd name="connsiteX5" fmla="*/ 35719 w 276225"/>
                  <a:gd name="connsiteY5" fmla="*/ 7144 h 66675"/>
                  <a:gd name="connsiteX6" fmla="*/ 245269 w 276225"/>
                  <a:gd name="connsiteY6" fmla="*/ 7144 h 66675"/>
                  <a:gd name="connsiteX7" fmla="*/ 273844 w 276225"/>
                  <a:gd name="connsiteY7" fmla="*/ 35719 h 66675"/>
                  <a:gd name="connsiteX8" fmla="*/ 273844 w 276225"/>
                  <a:gd name="connsiteY8" fmla="*/ 3571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66675">
                    <a:moveTo>
                      <a:pt x="273844" y="35719"/>
                    </a:moveTo>
                    <a:cubicBezTo>
                      <a:pt x="273844" y="50959"/>
                      <a:pt x="261461" y="64294"/>
                      <a:pt x="245269" y="64294"/>
                    </a:cubicBezTo>
                    <a:lnTo>
                      <a:pt x="35719" y="64294"/>
                    </a:lnTo>
                    <a:cubicBezTo>
                      <a:pt x="20479" y="64294"/>
                      <a:pt x="7144" y="51911"/>
                      <a:pt x="7144" y="35719"/>
                    </a:cubicBezTo>
                    <a:lnTo>
                      <a:pt x="7144" y="35719"/>
                    </a:lnTo>
                    <a:cubicBezTo>
                      <a:pt x="7144" y="20479"/>
                      <a:pt x="19526" y="7144"/>
                      <a:pt x="35719" y="7144"/>
                    </a:cubicBezTo>
                    <a:lnTo>
                      <a:pt x="245269" y="7144"/>
                    </a:lnTo>
                    <a:cubicBezTo>
                      <a:pt x="260509" y="7144"/>
                      <a:pt x="273844" y="19526"/>
                      <a:pt x="273844" y="35719"/>
                    </a:cubicBezTo>
                    <a:lnTo>
                      <a:pt x="273844" y="3571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3282757-1854-4DB7-BD8B-196D946A70D5}"/>
                  </a:ext>
                </a:extLst>
              </p:cNvPr>
              <p:cNvSpPr/>
              <p:nvPr/>
            </p:nvSpPr>
            <p:spPr>
              <a:xfrm>
                <a:off x="5853588" y="3629501"/>
                <a:ext cx="438150" cy="304800"/>
              </a:xfrm>
              <a:custGeom>
                <a:avLst/>
                <a:gdLst>
                  <a:gd name="connsiteX0" fmla="*/ 392906 w 438150"/>
                  <a:gd name="connsiteY0" fmla="*/ 298609 h 304800"/>
                  <a:gd name="connsiteX1" fmla="*/ 48101 w 438150"/>
                  <a:gd name="connsiteY1" fmla="*/ 298609 h 304800"/>
                  <a:gd name="connsiteX2" fmla="*/ 7144 w 438150"/>
                  <a:gd name="connsiteY2" fmla="*/ 257651 h 304800"/>
                  <a:gd name="connsiteX3" fmla="*/ 7144 w 438150"/>
                  <a:gd name="connsiteY3" fmla="*/ 48101 h 304800"/>
                  <a:gd name="connsiteX4" fmla="*/ 48101 w 438150"/>
                  <a:gd name="connsiteY4" fmla="*/ 7144 h 304800"/>
                  <a:gd name="connsiteX5" fmla="*/ 393859 w 438150"/>
                  <a:gd name="connsiteY5" fmla="*/ 7144 h 304800"/>
                  <a:gd name="connsiteX6" fmla="*/ 434816 w 438150"/>
                  <a:gd name="connsiteY6" fmla="*/ 48101 h 304800"/>
                  <a:gd name="connsiteX7" fmla="*/ 434816 w 438150"/>
                  <a:gd name="connsiteY7" fmla="*/ 257651 h 304800"/>
                  <a:gd name="connsiteX8" fmla="*/ 392906 w 438150"/>
                  <a:gd name="connsiteY8" fmla="*/ 29860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150" h="304800">
                    <a:moveTo>
                      <a:pt x="392906" y="298609"/>
                    </a:moveTo>
                    <a:lnTo>
                      <a:pt x="48101" y="298609"/>
                    </a:lnTo>
                    <a:cubicBezTo>
                      <a:pt x="26194" y="298609"/>
                      <a:pt x="7144" y="280511"/>
                      <a:pt x="7144" y="257651"/>
                    </a:cubicBezTo>
                    <a:lnTo>
                      <a:pt x="7144" y="48101"/>
                    </a:lnTo>
                    <a:cubicBezTo>
                      <a:pt x="7144" y="26194"/>
                      <a:pt x="25241" y="7144"/>
                      <a:pt x="48101" y="7144"/>
                    </a:cubicBezTo>
                    <a:lnTo>
                      <a:pt x="393859" y="7144"/>
                    </a:lnTo>
                    <a:cubicBezTo>
                      <a:pt x="415766" y="7144"/>
                      <a:pt x="434816" y="25241"/>
                      <a:pt x="434816" y="48101"/>
                    </a:cubicBezTo>
                    <a:lnTo>
                      <a:pt x="434816" y="257651"/>
                    </a:lnTo>
                    <a:cubicBezTo>
                      <a:pt x="433864" y="280511"/>
                      <a:pt x="414814" y="298609"/>
                      <a:pt x="392906" y="29860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683B1C-6620-48BA-93CF-EB98F26D5B7F}"/>
              </a:ext>
            </a:extLst>
          </p:cNvPr>
          <p:cNvGraphicFramePr/>
          <p:nvPr/>
        </p:nvGraphicFramePr>
        <p:xfrm>
          <a:off x="255865" y="1214200"/>
          <a:ext cx="116802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371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73504E-24B7-F9BA-7D81-8E4CB372D973}"/>
              </a:ext>
            </a:extLst>
          </p:cNvPr>
          <p:cNvSpPr txBox="1"/>
          <p:nvPr/>
        </p:nvSpPr>
        <p:spPr>
          <a:xfrm>
            <a:off x="521232" y="359123"/>
            <a:ext cx="110680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Our Experiences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4C7932-9B66-31DD-8D60-F1008CC125E4}"/>
              </a:ext>
            </a:extLst>
          </p:cNvPr>
          <p:cNvSpPr txBox="1">
            <a:spLocks/>
          </p:cNvSpPr>
          <p:nvPr/>
        </p:nvSpPr>
        <p:spPr>
          <a:xfrm>
            <a:off x="662189" y="1494345"/>
            <a:ext cx="11007277" cy="4317795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Highly successful</a:t>
            </a:r>
          </a:p>
          <a:p>
            <a:pPr marL="761378" lvl="1" indent="-304165" algn="just">
              <a:spcAft>
                <a:spcPts val="1200"/>
              </a:spcAft>
            </a:pPr>
            <a:r>
              <a:rPr lang="en-GB" sz="2800" dirty="0">
                <a:latin typeface="Franklin Gothic Book" panose="020B0503020102020204" pitchFamily="34" charset="0"/>
              </a:rPr>
              <a:t>20% students admitted to School of Engineering are in +AI</a:t>
            </a:r>
          </a:p>
          <a:p>
            <a:pPr marL="761378" lvl="1" indent="-304165" algn="just">
              <a:spcAft>
                <a:spcPts val="1200"/>
              </a:spcAft>
            </a:pPr>
            <a:r>
              <a:rPr lang="en-GB" sz="2800" dirty="0">
                <a:latin typeface="Franklin Gothic Book" panose="020B0503020102020204" pitchFamily="34" charset="0"/>
              </a:rPr>
              <a:t>+AI gets better students</a:t>
            </a:r>
          </a:p>
          <a:p>
            <a:pPr marL="304165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Things to improve:</a:t>
            </a:r>
          </a:p>
          <a:p>
            <a:pPr marL="761378" lvl="1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Need to introduce a year-one AI course</a:t>
            </a:r>
          </a:p>
          <a:p>
            <a:pPr marL="1218588" lvl="2" indent="-304165" algn="just">
              <a:spcAft>
                <a:spcPts val="1200"/>
              </a:spcAft>
            </a:pPr>
            <a:r>
              <a:rPr lang="en-GB" sz="2800" dirty="0">
                <a:latin typeface="Franklin Gothic Book" panose="020B0503020102020204" pitchFamily="34" charset="0"/>
              </a:rPr>
              <a:t>Programming skills can be a problem (partly due to the current school-based admission system)</a:t>
            </a:r>
          </a:p>
          <a:p>
            <a:pPr marL="761378" lvl="1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 +AI for CS-based programs (COMP, COSC, CPEG, DSCT…)</a:t>
            </a:r>
          </a:p>
        </p:txBody>
      </p:sp>
    </p:spTree>
    <p:extLst>
      <p:ext uri="{BB962C8B-B14F-4D97-AF65-F5344CB8AC3E}">
        <p14:creationId xmlns:p14="http://schemas.microsoft.com/office/powerpoint/2010/main" val="272450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8062F-DD96-24FA-FAB2-3D7FE95DF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raphic 4">
            <a:extLst>
              <a:ext uri="{FF2B5EF4-FFF2-40B4-BE49-F238E27FC236}">
                <a16:creationId xmlns:a16="http://schemas.microsoft.com/office/drawing/2014/main" id="{80752E80-103B-918B-B1FD-E9DCA9A16038}"/>
              </a:ext>
            </a:extLst>
          </p:cNvPr>
          <p:cNvSpPr/>
          <p:nvPr/>
        </p:nvSpPr>
        <p:spPr>
          <a:xfrm rot="19505365">
            <a:off x="7177291" y="1098565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698B1-A9A9-C2BC-F30C-B4F1AED8EAF5}"/>
              </a:ext>
            </a:extLst>
          </p:cNvPr>
          <p:cNvSpPr txBox="1"/>
          <p:nvPr/>
        </p:nvSpPr>
        <p:spPr>
          <a:xfrm>
            <a:off x="956751" y="2005662"/>
            <a:ext cx="5583957" cy="236988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altLang="ko-KR" sz="3600" b="1" dirty="0">
                <a:solidFill>
                  <a:schemeClr val="tx1"/>
                </a:solidFill>
                <a:latin typeface="Franklin Gothic Book" panose="020B0503020102020204" pitchFamily="34" charset="0"/>
                <a:cs typeface="Arial" pitchFamily="34" charset="0"/>
              </a:rPr>
              <a:t>AI extended major (+AI)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altLang="ko-KR" sz="3600" b="1" dirty="0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BEng in AI (Proposal)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altLang="ko-KR" sz="3600" b="1" dirty="0">
                <a:solidFill>
                  <a:schemeClr val="tx1"/>
                </a:solidFill>
                <a:latin typeface="Franklin Gothic Book" panose="020B0503020102020204" pitchFamily="34" charset="0"/>
                <a:cs typeface="Arial" pitchFamily="34" charset="0"/>
              </a:rPr>
              <a:t>MSc in AI (Proposal)</a:t>
            </a:r>
            <a:endParaRPr lang="ko-KR" altLang="en-US" sz="3600" b="1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grpSp>
        <p:nvGrpSpPr>
          <p:cNvPr id="29" name="Graphic 421">
            <a:extLst>
              <a:ext uri="{FF2B5EF4-FFF2-40B4-BE49-F238E27FC236}">
                <a16:creationId xmlns:a16="http://schemas.microsoft.com/office/drawing/2014/main" id="{F1DE843C-7B6F-F5EF-220C-44F7BD6BED19}"/>
              </a:ext>
            </a:extLst>
          </p:cNvPr>
          <p:cNvGrpSpPr/>
          <p:nvPr/>
        </p:nvGrpSpPr>
        <p:grpSpPr>
          <a:xfrm flipH="1">
            <a:off x="7697676" y="601841"/>
            <a:ext cx="2882106" cy="5665072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32384F-2B23-167E-6E45-46CC0140328D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161DDF-C22D-DEE2-358E-C5B89C6587D5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F19E437-AFC7-9B0C-084C-48747DA3AF82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9853889-0B34-8219-B7CE-15CD26BFB1A0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CCFFDEF-3CF8-5033-50FB-8342E613973A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B0B9DB-640B-DE9C-DC1E-E9472C0CE7DC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29F6460-7568-CB49-150B-7D44817670CD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428D94C-CA99-9016-8FE2-7764C6B7427F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A0D4836-82EA-B4E1-E3FD-DABC6F74C57A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4B160D3-F97A-0FE4-55A9-59A89610F976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0FDFD03-7877-E127-DE41-E71FE3DCB974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B5484C5-A8F3-AA4B-82BC-95BF7D1C4F8B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1846AF8-9402-3300-8058-9CD38CF3C8A7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2B795E7-B2D6-FD8F-EF49-C6121279E9D7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939450B-1FB1-AAEB-D6AE-D77A2FD8A7D6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0E3AC3C-6C5A-3F35-4B13-73766A1EC5F7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0E76D6-AAA1-1D65-48E0-15D855A9C8FE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8350E2C-7A63-10A5-8F1E-77F134E88A04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1C88CEE-86D7-5EF2-D25B-6FCF724BC723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8B56FA-3EF0-C68A-1757-CA45D894FC5D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0B0219-220D-8DCB-F89F-FCFBE4A5AB1E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7CFE57D-B480-58C4-E235-E2750B79E74D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27372F7-57B2-57CB-1846-7F3CC3A97350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580F5EF-5B0C-89E4-C113-7A30F3DCD9A2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CE88BF3-183B-05FD-7CE7-EF755C58E9C6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40F2739-0327-1BFA-A436-481DA4DF1070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390F9C6-7E3D-29DC-F254-897663B619F9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04B6F0C-7DA3-2F53-7D4B-8586422F6937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5F39DB7-8F79-9F9D-9C83-1830580D47C4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DEAB6B3-36DA-0254-6E8B-22B309C7C829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29EAEFC-14A4-750C-B431-CD96CEACD7B9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1E9F441-35C8-EE78-A77E-C5E745C9FB75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4196331-FC31-090E-A99F-A013A158DD2C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8F285B4-B51E-D0BB-2B1A-3FFCFCFBF747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3A70579-CA56-D387-04A6-774C9E6A1AC5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A4F6AC5-3606-E548-89DF-5495C04EBAE7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2862BEC-38BB-9AD1-1E2C-66DFC432613A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7EFF8F0-305F-4E29-1ED2-3DFC98F574E2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F25FF0F-49BC-6063-4DCC-13A9D1CAFB2D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AB9CD7F-740C-F7EF-70CB-3CB0E3A15058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B98C4F1-4312-D9F4-7E62-2D8C1325ED96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345AAE5-6D2E-1AE7-CA36-7760D68C3C0A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B8909E8-20B4-3652-36C3-8A5E2436B779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D63E028-8785-D339-E012-BE8DAE078F5E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236F322-4D86-C37E-A22A-58B4BD5E806E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4BEE070-5CE7-78F4-955E-A7FF853CE51B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83BBCEE-254A-B515-841A-0E4F2C06C558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5FCD1AB-965C-4112-A03C-00326093F584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34EBE5B-F3A2-314F-3355-292B6A9863D3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9B7AD8D-C1E8-EFD4-D9EC-6A6C2218B95C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EE6414-128C-E980-E861-B543DFD599DA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F6F7799-9BCC-4CEA-2DD6-2809F2BFB93E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E61FE72-4E82-FC00-18B6-B666AF90AF22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9F9A50-FAA8-79B1-334F-CFD51C2C1B7E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9FBEE5D-B23B-5995-11A3-119212C49DCC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50BAB9A-3190-123B-A35C-6A42C0C59EEE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62249A4-43DB-A8C0-0F2C-30033756F013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6172EDE-5F96-3056-668B-5B6A7DB54D81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E4A3548-0424-334E-0B11-1A79A8E5CD6E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85DF20-AC58-65C7-15D4-3DCD46046D25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18FCBED-E476-C150-71C8-3A7B89268F38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64023F1-0BFA-4E04-8817-EF9DB5DD54C3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4711F45-D5D0-69FA-CA8C-D74B39F5EFAC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80FB739-724D-933B-6FA9-CFD0EC85CEB8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3305470-7CBC-0CD6-0DA4-01C4A0600F40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F057EC9-8616-1E34-EDC9-12B4D45ABA0B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39CC29D-37A0-494C-38A5-A76E10F02D2E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88788D7-9404-7F0F-4BB3-8A9A21B299E6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CD077C7-FFEC-D8CA-624B-7819E66C30E5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5917B40-C740-48C4-639D-43E67B54EE0B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EF3F7E1-4DBD-519F-04E5-8EFE8F9F83AF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B86643F-A418-8A25-1852-BF75D1EEEFD2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457F3F0-9972-FB59-5F07-C9F387DC8649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5660EBA-D8BD-AD0F-8E14-D1E92F5B2F7F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6E8BE9C-9D22-6FFF-5EC3-B2D9772B969D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A829E7C-E2F4-B95D-FF3D-7ECBA90CF74F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75E2B46-F841-1F0A-C649-B843E5F9F882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3740B41-2170-BC69-3FE4-8F3752DA56C2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1D5E15E-49EE-C18C-71C4-224F74339425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6542205-498F-CE6B-DE68-708E2D8A701F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DCE053D-1437-C562-F6CB-04066737FDEE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5DA892B-D152-3304-DCB6-0E9557630CA8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5C27400-A446-4874-F17B-3B2D5D882010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40B5E0-3538-3351-0ABF-E5FB74C6D367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0A5FCFA-310E-5016-6420-A0D481CB87DB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1B22A1C-4D67-2DE7-0534-D121C06AA80B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A2FA1B2-7EA9-7445-72BE-49702181796A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B60D81A-13C5-93B5-1772-576D6345828E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2E392FB-DFAF-633D-C61B-2B0DD9EA4FB6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5E1380E-7B59-BA22-7D86-2EB120AF8B1E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F08F1C2-FABE-9E95-9FE5-6FC0708450C2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9EFF740-16F0-9DA8-6BCF-64DA6F898CA6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3F43850-3409-0416-1720-2F2F0EB07A72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3F91035-170B-8500-0632-EA45E1D8551D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E49AF9F-83F0-1F33-8AAA-524366D245D4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2AD2F24-28BA-FFDF-3775-3819438A4038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EFF31E3-47E8-8B9F-34B4-C2E106033472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46FEDFE-9578-59BB-C250-1930F4690D75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3E7C488-60FF-C63B-7BDC-AB5AB809B998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FB042C2-A63B-0289-D56B-365B02CAF108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9D8EAD0-DE64-373F-D98C-E4D3CD9F18D2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D8E8516-5DB9-FAC5-EBAE-B041FB6A1CB3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93D0F7C-C312-EB1A-1D38-7C4125AB3B6B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CF35439-48A2-270C-3403-7D36B76DA7F6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5D48F48-5FEA-F318-C1F4-B240604BA6C3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3BB837E-12ED-9FD8-70D5-0B00EAB8449C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91B7DC6-6C20-DAC3-D74C-925CAA720A86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7E81594-997E-6FA2-D616-1B743485AB05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0AC9714-1CAD-C04B-B491-5DF8C93E2519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A83F2C-BB72-027A-74EC-AE9CFA253807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31FEB7E-9E83-9ABC-CBCB-27B7CBEC8CF4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B1CE13E-12AF-2091-0EBB-C6D4F8414CE0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52DBFD3-07A9-6D4D-D8FB-E087D3F93B47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7139688-6DD6-7914-398B-ACF14E6C77C2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6E8CCF2-151A-1A8E-6278-C1C6AFBFD436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991F618-F57D-48A8-D23A-F23BBBED2D63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B9C7F58-785F-F6AD-A56B-2A9126DF91B6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7322FAB-6AFB-27D7-B949-E5D23C5275BD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39605A4-B245-8A75-E295-4D8963599E7E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42F1A41-339C-3E43-15D8-ACE1BB4674AB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09CAE32-9A54-8A5C-B0E4-2B7C1D8DBA1A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088DC76-738E-D62C-373F-7EC1DCD156B0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3301C31-A35A-CEE9-7E29-A3147E6DD395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F5B07B2-B81B-CB8F-A3B3-AA63D8EF6C36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92C8E6E-3BAA-AEA8-9B72-B2D508899BA8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354A3F0-3538-1B83-9744-BD52B153723F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0B1F309-7513-32FD-41A7-99C83C66F631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0F34968-3947-3C2C-5082-708B00B4A051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A2C4F24-8900-6D84-9CFC-8BB4E45B7DBF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9E93749-BCC9-854C-DFE2-A36F97C09CD9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EE2DE31-E663-0456-CC58-3091A7BA1822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5A84411-2FB1-FDD9-885D-5CD383D224B8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8BDA86C-EEF0-CF27-511F-E583354A64C2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95ACF68-0546-604A-C0A7-2DD65F2EDB29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21AA9D4-78D0-A377-1DBB-62B6E27D35C0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A3303FFA-56F7-F36E-535E-EF74196969C6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DF58A6E-62D9-B2C9-7297-E442FAD0A982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30FD0FA1-5D33-5EE5-968C-D0D7A0887165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626EBAB-0CAA-5096-D3C9-B1045343F37F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838955B-AD9E-8859-0808-D3AAB817C458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2EFD840-3AA6-A678-FB5E-DFC4E3546C5F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03F85B5-836E-A095-EAF7-1F13FBC4F528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C35BA58-F86C-3AB5-A567-FDB36C7E4B45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88A2F9D-4542-EE55-1A4E-19C7F9640955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AEC7BDE-4152-1677-FB24-6C95E3F0D021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A84B9E0-77B0-60A7-009A-CF44CFBF4796}"/>
              </a:ext>
            </a:extLst>
          </p:cNvPr>
          <p:cNvSpPr/>
          <p:nvPr/>
        </p:nvSpPr>
        <p:spPr>
          <a:xfrm>
            <a:off x="302162" y="308716"/>
            <a:ext cx="2973891" cy="6667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-GB" sz="3733" b="1" dirty="0">
                <a:solidFill>
                  <a:srgbClr val="1F497D"/>
                </a:solidFill>
                <a:latin typeface="Exo" panose="020B0604020202020204" charset="0"/>
                <a:ea typeface="Exo Black"/>
                <a:cs typeface="Exo Black"/>
                <a:sym typeface="Exo Black"/>
              </a:rPr>
              <a:t>AI Programs</a:t>
            </a:r>
          </a:p>
        </p:txBody>
      </p:sp>
    </p:spTree>
    <p:extLst>
      <p:ext uri="{BB962C8B-B14F-4D97-AF65-F5344CB8AC3E}">
        <p14:creationId xmlns:p14="http://schemas.microsoft.com/office/powerpoint/2010/main" val="250127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FBB87-6CFF-CE03-473F-324C65FDD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9B5C45-5885-E884-CA5C-3C4F073D51C4}"/>
              </a:ext>
            </a:extLst>
          </p:cNvPr>
          <p:cNvSpPr txBox="1"/>
          <p:nvPr/>
        </p:nvSpPr>
        <p:spPr>
          <a:xfrm>
            <a:off x="521232" y="359123"/>
            <a:ext cx="110680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Motivation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FD457B-65E2-270F-D2C1-79797CE6358A}"/>
              </a:ext>
            </a:extLst>
          </p:cNvPr>
          <p:cNvSpPr txBox="1">
            <a:spLocks/>
          </p:cNvSpPr>
          <p:nvPr/>
        </p:nvSpPr>
        <p:spPr>
          <a:xfrm>
            <a:off x="662189" y="1494345"/>
            <a:ext cx="11007277" cy="4317795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CSE plans to offer </a:t>
            </a:r>
            <a:r>
              <a:rPr lang="en-GB" sz="3200" dirty="0">
                <a:solidFill>
                  <a:srgbClr val="0070C0"/>
                </a:solidFill>
                <a:latin typeface="Franklin Gothic Book" panose="020B0503020102020204" pitchFamily="34" charset="0"/>
              </a:rPr>
              <a:t>B.Eng. in Artificial Intelligence </a:t>
            </a:r>
            <a:r>
              <a:rPr lang="en-GB" sz="3200" dirty="0">
                <a:latin typeface="Franklin Gothic Book" panose="020B0503020102020204" pitchFamily="34" charset="0"/>
              </a:rPr>
              <a:t>to</a:t>
            </a:r>
          </a:p>
          <a:p>
            <a:pPr marL="761378" lvl="1" indent="-304165" algn="just">
              <a:spcAft>
                <a:spcPts val="1200"/>
              </a:spcAft>
            </a:pPr>
            <a:r>
              <a:rPr lang="en-GB" sz="2800" dirty="0">
                <a:latin typeface="Franklin Gothic Book" panose="020B0503020102020204" pitchFamily="34" charset="0"/>
              </a:rPr>
              <a:t>Address the increasing industry demand and shortage of skilled AI professionals</a:t>
            </a:r>
          </a:p>
          <a:p>
            <a:pPr marL="761378" lvl="1" indent="-304165" algn="just">
              <a:spcAft>
                <a:spcPts val="1200"/>
              </a:spcAft>
            </a:pPr>
            <a:r>
              <a:rPr lang="en-GB" sz="2800" dirty="0">
                <a:latin typeface="Franklin Gothic Book" panose="020B0503020102020204" pitchFamily="34" charset="0"/>
              </a:rPr>
              <a:t>Foster interdisciplinary collaboration</a:t>
            </a:r>
          </a:p>
          <a:p>
            <a:pPr marL="761378" lvl="1" indent="-304165" algn="just">
              <a:spcAft>
                <a:spcPts val="1200"/>
              </a:spcAft>
            </a:pPr>
            <a:r>
              <a:rPr lang="en-GB" sz="2800" dirty="0">
                <a:latin typeface="Franklin Gothic Book" panose="020B0503020102020204" pitchFamily="34" charset="0"/>
              </a:rPr>
              <a:t>Advance AI research</a:t>
            </a:r>
          </a:p>
          <a:p>
            <a:pPr marL="761378" lvl="1" indent="-304165" algn="just">
              <a:spcAft>
                <a:spcPts val="1200"/>
              </a:spcAft>
            </a:pPr>
            <a:r>
              <a:rPr lang="en-GB" sz="2800" dirty="0">
                <a:latin typeface="Franklin Gothic Book" panose="020B0503020102020204" pitchFamily="34" charset="0"/>
              </a:rPr>
              <a:t>Help University/School/Department to recruit elite students</a:t>
            </a:r>
          </a:p>
        </p:txBody>
      </p:sp>
    </p:spTree>
    <p:extLst>
      <p:ext uri="{BB962C8B-B14F-4D97-AF65-F5344CB8AC3E}">
        <p14:creationId xmlns:p14="http://schemas.microsoft.com/office/powerpoint/2010/main" val="354482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03EFCDCE-CC30-90FA-1B2D-2B9EA0D71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4935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AD517E-AD2E-5A5C-2923-C002FC8CB2E4}"/>
              </a:ext>
            </a:extLst>
          </p:cNvPr>
          <p:cNvSpPr txBox="1"/>
          <p:nvPr/>
        </p:nvSpPr>
        <p:spPr>
          <a:xfrm>
            <a:off x="4435434" y="6488668"/>
            <a:ext cx="6462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Quota and Admission Methods are tentative, subject to discussion and approval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14F6B-C9D1-7A42-670A-C9D076B7D5CA}"/>
              </a:ext>
            </a:extLst>
          </p:cNvPr>
          <p:cNvSpPr txBox="1"/>
          <p:nvPr/>
        </p:nvSpPr>
        <p:spPr>
          <a:xfrm>
            <a:off x="521232" y="359123"/>
            <a:ext cx="110680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Admission and Quota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AA5D94-7F92-ABD2-641C-D22FED59C58E}"/>
              </a:ext>
            </a:extLst>
          </p:cNvPr>
          <p:cNvGrpSpPr/>
          <p:nvPr/>
        </p:nvGrpSpPr>
        <p:grpSpPr>
          <a:xfrm>
            <a:off x="7287491" y="3178449"/>
            <a:ext cx="3726873" cy="1044518"/>
            <a:chOff x="5568390" y="829059"/>
            <a:chExt cx="1616945" cy="10445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8137E7-BFD7-2630-3CCB-1F629E30196E}"/>
                </a:ext>
              </a:extLst>
            </p:cNvPr>
            <p:cNvSpPr/>
            <p:nvPr/>
          </p:nvSpPr>
          <p:spPr>
            <a:xfrm>
              <a:off x="5568390" y="829060"/>
              <a:ext cx="1542445" cy="10445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7A6A6E-1B59-2493-A8AE-01C415245F63}"/>
                </a:ext>
              </a:extLst>
            </p:cNvPr>
            <p:cNvSpPr txBox="1"/>
            <p:nvPr/>
          </p:nvSpPr>
          <p:spPr>
            <a:xfrm>
              <a:off x="5568390" y="829059"/>
              <a:ext cx="1616945" cy="104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C00000"/>
                  </a:solidFill>
                </a:rPr>
                <a:t>JUPAS box for program-based admission, information day, etc.</a:t>
              </a:r>
              <a:r>
                <a:rPr lang="en-US" sz="1600" b="1" kern="1200" dirty="0">
                  <a:solidFill>
                    <a:srgbClr val="C00000"/>
                  </a:solidFill>
                  <a:latin typeface="Calibri Light" panose="020F0302020204030204"/>
                </a:rPr>
                <a:t> </a:t>
              </a:r>
              <a:endParaRPr lang="en-US" sz="1600" b="1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67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2730E-F975-4580-1570-78B3B708C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B5B075-460D-1802-6458-FD6BB6F691BB}"/>
              </a:ext>
            </a:extLst>
          </p:cNvPr>
          <p:cNvSpPr txBox="1"/>
          <p:nvPr/>
        </p:nvSpPr>
        <p:spPr>
          <a:xfrm>
            <a:off x="521232" y="359123"/>
            <a:ext cx="110680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Stakeholder Survey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6D2B0-BE13-EC47-E9B4-78EE1F371FF2}"/>
              </a:ext>
            </a:extLst>
          </p:cNvPr>
          <p:cNvSpPr txBox="1"/>
          <p:nvPr/>
        </p:nvSpPr>
        <p:spPr>
          <a:xfrm>
            <a:off x="240838" y="1574945"/>
            <a:ext cx="11083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The survey result shows a capacity of 143 respondents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It covers 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good mixture of industry partners, CSE alumni, undergraduate and postgraduate students  </a:t>
            </a:r>
            <a:endParaRPr lang="en-US" sz="2000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BB8AD50-C08B-CF5E-3C8F-9F327071B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708664"/>
              </p:ext>
            </p:extLst>
          </p:nvPr>
        </p:nvGraphicFramePr>
        <p:xfrm>
          <a:off x="240838" y="2282831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727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3CAEE89F-4A9D-002A-F492-15E0E41ABC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131223"/>
              </p:ext>
            </p:extLst>
          </p:nvPr>
        </p:nvGraphicFramePr>
        <p:xfrm>
          <a:off x="838200" y="1468582"/>
          <a:ext cx="11068016" cy="503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014E41-F738-5DC4-1F03-1DDE383057EC}"/>
              </a:ext>
            </a:extLst>
          </p:cNvPr>
          <p:cNvSpPr txBox="1"/>
          <p:nvPr/>
        </p:nvSpPr>
        <p:spPr>
          <a:xfrm>
            <a:off x="521232" y="359123"/>
            <a:ext cx="110680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Key Findings</a:t>
            </a:r>
          </a:p>
        </p:txBody>
      </p:sp>
    </p:spTree>
    <p:extLst>
      <p:ext uri="{BB962C8B-B14F-4D97-AF65-F5344CB8AC3E}">
        <p14:creationId xmlns:p14="http://schemas.microsoft.com/office/powerpoint/2010/main" val="3007803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069A-6BD8-B4C2-273C-528DD44D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</a:rPr>
              <a:t>Benchmark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Locally and Internationally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72AD4-0D35-27DD-703E-3DCBDDE3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1" y="649480"/>
            <a:ext cx="7938654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ea typeface="+mn-lt"/>
                <a:cs typeface="+mn-lt"/>
              </a:rPr>
              <a:t>CMU (B.S. In Artificial Intelligence) </a:t>
            </a:r>
            <a:endParaRPr lang="en-US" sz="2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000" dirty="0">
                <a:ea typeface="+mn-lt"/>
                <a:cs typeface="+mn-lt"/>
              </a:rPr>
              <a:t>MIT (B.S. In Artificial Intelligence and Decision Making)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2000" dirty="0">
                <a:ea typeface="+mn-lt"/>
                <a:cs typeface="+mn-lt"/>
              </a:rPr>
              <a:t>CUHK (B.Eng. in Artificial Intelligence: Systems and Technologies (AISTN))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2000" dirty="0">
                <a:ea typeface="+mn-lt"/>
                <a:cs typeface="+mn-lt"/>
              </a:rPr>
              <a:t>HKU (Bachelor of Arts and Sciences in Applied Artificial Intelligence)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2000" dirty="0" err="1">
                <a:ea typeface="+mn-lt"/>
                <a:cs typeface="+mn-lt"/>
              </a:rPr>
              <a:t>PolyU</a:t>
            </a:r>
            <a:r>
              <a:rPr lang="en-US" sz="2000" dirty="0">
                <a:ea typeface="+mn-lt"/>
                <a:cs typeface="+mn-lt"/>
              </a:rPr>
              <a:t> (BEng(Hons)/BSc(Hons) Scheme in Information and Artificial Intelligence Engineering (Internet of-Things/Artificial Intelligence/Information Security)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BSc(Hons) in Artificial Intelligence and Information Engineering</a:t>
            </a: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2000" dirty="0" err="1">
                <a:ea typeface="+mn-lt"/>
                <a:cs typeface="+mn-lt"/>
              </a:rPr>
              <a:t>PolyU</a:t>
            </a:r>
            <a:r>
              <a:rPr lang="en-US" sz="2000" dirty="0">
                <a:ea typeface="+mn-lt"/>
                <a:cs typeface="+mn-lt"/>
              </a:rPr>
              <a:t> (BSC(Hons) Scheme in Computing and AI (Computer Science / Financial Technology and Artificial Intelligence / Enterprise Information Systems)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BSc(Hons) in Financial Technology and Artificial Intelligence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ea typeface="+mn-lt"/>
                <a:cs typeface="+mn-lt"/>
              </a:rPr>
              <a:t>PolyU</a:t>
            </a:r>
            <a:r>
              <a:rPr lang="en-US" sz="2000" dirty="0">
                <a:ea typeface="+mn-lt"/>
                <a:cs typeface="+mn-lt"/>
              </a:rPr>
              <a:t> (Bachelor of Artificial Intelligence and Data Analytics (Secondary Major))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+mn-lt"/>
                <a:cs typeface="+mn-lt"/>
              </a:rPr>
              <a:t>HKUST (GZ) (B.Eng. in Artificial Intelligence)</a:t>
            </a:r>
          </a:p>
        </p:txBody>
      </p:sp>
    </p:spTree>
    <p:extLst>
      <p:ext uri="{BB962C8B-B14F-4D97-AF65-F5344CB8AC3E}">
        <p14:creationId xmlns:p14="http://schemas.microsoft.com/office/powerpoint/2010/main" val="312357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0872F201-14DB-EE4A-C0DC-2C27E9B83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>
            <a:extLst>
              <a:ext uri="{FF2B5EF4-FFF2-40B4-BE49-F238E27FC236}">
                <a16:creationId xmlns:a16="http://schemas.microsoft.com/office/drawing/2014/main" id="{717977DD-6C4F-A7F4-3F3D-3B329D75B5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15370" t="6103" r="21474"/>
          <a:stretch/>
        </p:blipFill>
        <p:spPr>
          <a:xfrm>
            <a:off x="-5668675" y="1127625"/>
            <a:ext cx="17606700" cy="52956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sp>
        <p:nvSpPr>
          <p:cNvPr id="152" name="Google Shape;152;p30">
            <a:extLst>
              <a:ext uri="{FF2B5EF4-FFF2-40B4-BE49-F238E27FC236}">
                <a16:creationId xmlns:a16="http://schemas.microsoft.com/office/drawing/2014/main" id="{9F624D1C-2E52-EF0E-80FA-AF285D6EF6EF}"/>
              </a:ext>
            </a:extLst>
          </p:cNvPr>
          <p:cNvSpPr txBox="1"/>
          <p:nvPr/>
        </p:nvSpPr>
        <p:spPr>
          <a:xfrm>
            <a:off x="486553" y="32395"/>
            <a:ext cx="91113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D6382"/>
                </a:solidFill>
                <a:latin typeface="Exo Light"/>
                <a:ea typeface="Exo Light"/>
                <a:cs typeface="Exo Light"/>
                <a:sym typeface="Exo Light"/>
              </a:rPr>
              <a:t>HKUST</a:t>
            </a:r>
            <a:r>
              <a:rPr lang="en-US" sz="3600" i="0" u="none" strike="noStrike" cap="none" dirty="0">
                <a:solidFill>
                  <a:srgbClr val="0D6382"/>
                </a:solidFill>
                <a:latin typeface="Exo"/>
                <a:ea typeface="Exo"/>
                <a:cs typeface="Exo"/>
                <a:sym typeface="Exo"/>
              </a:rPr>
              <a:t>–</a:t>
            </a:r>
            <a:r>
              <a:rPr lang="en-US" sz="3600" i="0" u="none" strike="noStrike" cap="none" dirty="0">
                <a:solidFill>
                  <a:srgbClr val="0D6382"/>
                </a:solidFill>
                <a:latin typeface="Exo Light"/>
                <a:ea typeface="Exo Light"/>
                <a:cs typeface="Exo Light"/>
                <a:sym typeface="Exo Light"/>
              </a:rPr>
              <a:t> </a:t>
            </a:r>
            <a:r>
              <a:rPr lang="en-US" sz="3600" dirty="0">
                <a:solidFill>
                  <a:srgbClr val="0D6382"/>
                </a:solidFill>
                <a:latin typeface="Exo Black"/>
                <a:ea typeface="Exo Black"/>
                <a:cs typeface="Exo Black"/>
                <a:sym typeface="Exo Black"/>
              </a:rPr>
              <a:t>Established in 1991</a:t>
            </a:r>
            <a:endParaRPr sz="3600" i="0" u="none" strike="noStrike" cap="none" dirty="0">
              <a:solidFill>
                <a:srgbClr val="0D6382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186359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607D-267F-C86E-5C86-69563B9E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87" y="311985"/>
            <a:ext cx="11748653" cy="103366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Key Findings: Comparison</a:t>
            </a:r>
            <a:r>
              <a:rPr lang="zh-CN" altLang="en-US" sz="4800" dirty="0">
                <a:solidFill>
                  <a:srgbClr val="0070C0"/>
                </a:solidFill>
              </a:rPr>
              <a:t> </a:t>
            </a:r>
            <a:r>
              <a:rPr lang="en-US" altLang="zh-CN" sz="4800" dirty="0">
                <a:solidFill>
                  <a:srgbClr val="0070C0"/>
                </a:solidFill>
              </a:rPr>
              <a:t>HKU &amp; CUHK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EF5853-16B7-6A23-5D8B-6471BDA8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6" y="1482436"/>
            <a:ext cx="10820399" cy="5081026"/>
          </a:xfrm>
        </p:spPr>
        <p:txBody>
          <a:bodyPr anchor="ctr">
            <a:normAutofit lnSpcReduction="1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HKU AI program is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Bachelor of Arts and Sciences</a:t>
            </a:r>
            <a:r>
              <a:rPr lang="en-US" sz="2400" dirty="0">
                <a:latin typeface="Calibri" panose="020F0502020204030204" pitchFamily="34" charset="0"/>
              </a:rPr>
              <a:t>, under </a:t>
            </a:r>
            <a:r>
              <a:rPr lang="en-HK" sz="2400" dirty="0">
                <a:latin typeface="Calibri" panose="020F0502020204030204" pitchFamily="34" charset="0"/>
              </a:rPr>
              <a:t>Department of Statistics and Actuarial Science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HK" sz="2000" b="0" i="0" dirty="0">
                <a:effectLst/>
              </a:rPr>
              <a:t>The program offers concentration of AI Technology, AI in Business and Finance, AI in Medicine, AI in Smart City, AI in Neurocognitive Science and Other Elective Courses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HK" sz="2000" b="0" i="0" dirty="0">
                <a:effectLst/>
              </a:rPr>
              <a:t>But for each concentration usually it has only 5-7 courses to choose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HK" sz="2000" b="0" i="0" dirty="0">
                <a:effectLst/>
              </a:rPr>
              <a:t>For the overall curriculum, most of the elective courses are non-COMP courses</a:t>
            </a:r>
            <a:endParaRPr lang="en-US" sz="20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CUHK AI program is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B.Eng. with specification in Systems and Technologies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HK" sz="2000" dirty="0"/>
              <a:t>It focuses on the system side of the AI technology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HK" sz="2000" dirty="0"/>
              <a:t>The program offers streams in Biomedical Intelligence, Intelligent Multimedia Processing, Large-scale Artificial Intelligence – Theory and Systems, and Intelligent Manufacturing and Robotics and a non-stream in General Artificial Intelligence: Systems and Technologies</a:t>
            </a:r>
            <a:endParaRPr lang="en-US" sz="20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HKU and CUHK tend to brand their AI programs to be ‘elite’ and small, with concentration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HKU JS6224 2023 total offer vs. application: 25 vs. 613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CUHK JS4468 2023 total offer vs. application: 35 vs. 1258</a:t>
            </a:r>
          </a:p>
        </p:txBody>
      </p:sp>
    </p:spTree>
    <p:extLst>
      <p:ext uri="{BB962C8B-B14F-4D97-AF65-F5344CB8AC3E}">
        <p14:creationId xmlns:p14="http://schemas.microsoft.com/office/powerpoint/2010/main" val="56516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37083-79AA-EBDC-A564-04CE4DC6D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E4C0-2A6E-AAEF-CC7F-77B55DA3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87" y="311985"/>
            <a:ext cx="11748653" cy="103366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Key Findings: Comparison </a:t>
            </a:r>
            <a:r>
              <a:rPr lang="en-US" sz="4800" dirty="0" err="1">
                <a:solidFill>
                  <a:srgbClr val="0070C0"/>
                </a:solidFill>
              </a:rPr>
              <a:t>PolyU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CDF0878-2999-9645-6935-0A3F43271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6" y="1482436"/>
            <a:ext cx="10820399" cy="5081026"/>
          </a:xfrm>
        </p:spPr>
        <p:txBody>
          <a:bodyPr anchor="ctr">
            <a:normAutofit fontScale="77500" lnSpcReduction="2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PolyU</a:t>
            </a:r>
            <a:r>
              <a:rPr lang="en-US" sz="2400" dirty="0">
                <a:latin typeface="Calibri" panose="020F0502020204030204" pitchFamily="34" charset="0"/>
              </a:rPr>
              <a:t> offers many AI programs. But they are one of the major choices under scheme-based admission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JS3180 </a:t>
            </a:r>
            <a:r>
              <a:rPr lang="en-US" sz="2400" b="1" dirty="0">
                <a:latin typeface="Calibri" panose="020F0502020204030204" pitchFamily="34" charset="0"/>
              </a:rPr>
              <a:t>BEng (Hons)/BSc (Hons) Scheme in Information and Artificial Intelligence Engineering </a:t>
            </a:r>
            <a:r>
              <a:rPr lang="en-US" sz="2400" dirty="0">
                <a:latin typeface="Calibri" panose="020F0502020204030204" pitchFamily="34" charset="0"/>
              </a:rPr>
              <a:t>(Internet-of-Things / Artificial Intelligence / Information Security)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Students are allowed to </a:t>
            </a:r>
            <a:r>
              <a:rPr lang="en-US" sz="2400" dirty="0" err="1">
                <a:latin typeface="Calibri" panose="020F0502020204030204" pitchFamily="34" charset="0"/>
              </a:rPr>
              <a:t>enrol</a:t>
            </a:r>
            <a:r>
              <a:rPr lang="en-US" sz="2400" dirty="0">
                <a:latin typeface="Calibri" panose="020F0502020204030204" pitchFamily="34" charset="0"/>
              </a:rPr>
              <a:t> in any </a:t>
            </a:r>
            <a:r>
              <a:rPr lang="en-US" sz="2400" dirty="0" err="1">
                <a:latin typeface="Calibri" panose="020F0502020204030204" pitchFamily="34" charset="0"/>
              </a:rPr>
              <a:t>programme</a:t>
            </a:r>
            <a:r>
              <a:rPr lang="en-US" sz="2400" dirty="0">
                <a:latin typeface="Calibri" panose="020F0502020204030204" pitchFamily="34" charset="0"/>
              </a:rPr>
              <a:t> without being subject to further assessment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For </a:t>
            </a:r>
            <a:r>
              <a:rPr lang="en-US" sz="2400" b="1" dirty="0">
                <a:latin typeface="Calibri" panose="020F0502020204030204" pitchFamily="34" charset="0"/>
              </a:rPr>
              <a:t>BSc (Hons) in Artificial Intelligence and Information Engineering</a:t>
            </a:r>
            <a:r>
              <a:rPr lang="en-US" sz="2400" dirty="0">
                <a:latin typeface="Calibri" panose="020F0502020204030204" pitchFamily="34" charset="0"/>
              </a:rPr>
              <a:t>, the structure is like the EE curriculum where some EE courses have ML, Data Science and AI courses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JS3868 </a:t>
            </a:r>
            <a:r>
              <a:rPr lang="en-US" sz="2400" b="1" dirty="0">
                <a:latin typeface="Calibri" panose="020F0502020204030204" pitchFamily="34" charset="0"/>
              </a:rPr>
              <a:t>BSc (Hons) Scheme in Computing and AI </a:t>
            </a:r>
            <a:r>
              <a:rPr lang="en-US" sz="2400" dirty="0">
                <a:latin typeface="Calibri" panose="020F0502020204030204" pitchFamily="34" charset="0"/>
              </a:rPr>
              <a:t>(Computer Science / Financial Technology and Artificial Intelligence / Enterprise Information Systems)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Students will receive one award upon successful completion of the graduation requirements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For </a:t>
            </a:r>
            <a:r>
              <a:rPr lang="en-US" sz="2400" b="1" dirty="0">
                <a:latin typeface="Calibri" panose="020F0502020204030204" pitchFamily="34" charset="0"/>
              </a:rPr>
              <a:t>BSc in Financial Technology and Artificial Intelligence</a:t>
            </a:r>
            <a:r>
              <a:rPr lang="en-US" sz="2400" dirty="0">
                <a:latin typeface="Calibri" panose="020F0502020204030204" pitchFamily="34" charset="0"/>
              </a:rPr>
              <a:t>, the courses are very similar to a traditional COMP major with some 4000-level electives in Finance. The curriculum doesn’t really reflect a strong emphasis in AI.  </a:t>
            </a:r>
          </a:p>
        </p:txBody>
      </p:sp>
    </p:spTree>
    <p:extLst>
      <p:ext uri="{BB962C8B-B14F-4D97-AF65-F5344CB8AC3E}">
        <p14:creationId xmlns:p14="http://schemas.microsoft.com/office/powerpoint/2010/main" val="4075997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607D-267F-C86E-5C86-69563B9E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Key Findings: Curriculum Design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EF5853-16B7-6A23-5D8B-6471BDA8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4" y="1767279"/>
            <a:ext cx="10445398" cy="44949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AI curriculums (internationally and locally) include (1) Math foundation, (2) Computer Science foundation, (3) AI and Machine Learning foundation, and (4) AI elective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AI electives are usually grouped as </a:t>
            </a:r>
            <a:r>
              <a:rPr lang="en-US" sz="2400" dirty="0">
                <a:ea typeface="Calibri"/>
                <a:cs typeface="Calibri"/>
              </a:rPr>
              <a:t>a list of area of specializations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CMU and MIT require ‘breadth’, e.g., one elective from each area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Local curriculums require ‘depth’, e.g., one stream/concentration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Final Year Project (FYP) is a compulsory component only for local B.Eng. AI program</a:t>
            </a:r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2324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68ADE-7772-AE5B-79EB-D4C1A6F0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</a:rPr>
              <a:t>CSE AI Program Features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647AA0D-247B-904C-985C-30DB05085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655" y="649480"/>
            <a:ext cx="7730836" cy="5546047"/>
          </a:xfrm>
        </p:spPr>
        <p:txBody>
          <a:bodyPr anchor="ctr"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A ‘general’ AI program to attract and nurture elite local JUPAS applicants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 admission quota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Build up solid foundation knowledge in Mathematics, Computer Science, Artificial Intelligence and Machine Learning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Students can freely choose to explore depth or width of AI specifications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Emphasize the industrial needs and keep the curriculum/courses up-to-date</a:t>
            </a:r>
          </a:p>
        </p:txBody>
      </p:sp>
    </p:spTree>
    <p:extLst>
      <p:ext uri="{BB962C8B-B14F-4D97-AF65-F5344CB8AC3E}">
        <p14:creationId xmlns:p14="http://schemas.microsoft.com/office/powerpoint/2010/main" val="3527146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534F-369F-85B0-15C7-992BB7DB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AI Curriculum Overview</a:t>
            </a:r>
          </a:p>
        </p:txBody>
      </p:sp>
      <p:pic>
        <p:nvPicPr>
          <p:cNvPr id="5" name="Content Placeholder 13" descr="A blue hexagons on a black background&#10;&#10;Description automatically generated">
            <a:extLst>
              <a:ext uri="{FF2B5EF4-FFF2-40B4-BE49-F238E27FC236}">
                <a16:creationId xmlns:a16="http://schemas.microsoft.com/office/drawing/2014/main" id="{F4592496-91AB-2D20-4799-56AD17233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52" y="478712"/>
            <a:ext cx="5293615" cy="56591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26EF9-7131-79EF-4244-D36968B3329B}"/>
              </a:ext>
            </a:extLst>
          </p:cNvPr>
          <p:cNvSpPr txBox="1"/>
          <p:nvPr/>
        </p:nvSpPr>
        <p:spPr>
          <a:xfrm>
            <a:off x="7319141" y="2800444"/>
            <a:ext cx="1664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ARTIFICIAL 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INTELLIGENCE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71831-36DF-C051-69B4-320B4F624216}"/>
              </a:ext>
            </a:extLst>
          </p:cNvPr>
          <p:cNvSpPr txBox="1"/>
          <p:nvPr/>
        </p:nvSpPr>
        <p:spPr>
          <a:xfrm>
            <a:off x="5903093" y="3801272"/>
            <a:ext cx="1231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MATH 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STATISTIC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94E60-FE5B-6283-26C2-B8A997D43F58}"/>
              </a:ext>
            </a:extLst>
          </p:cNvPr>
          <p:cNvSpPr txBox="1"/>
          <p:nvPr/>
        </p:nvSpPr>
        <p:spPr>
          <a:xfrm>
            <a:off x="5886527" y="1950470"/>
            <a:ext cx="1414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COMPUTER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SCIENCE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CF243-C242-E478-9A77-A33D0554A25C}"/>
              </a:ext>
            </a:extLst>
          </p:cNvPr>
          <p:cNvSpPr txBox="1"/>
          <p:nvPr/>
        </p:nvSpPr>
        <p:spPr>
          <a:xfrm>
            <a:off x="8997089" y="2021514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AI </a:t>
            </a:r>
            <a:r>
              <a:rPr lang="en-US" altLang="zh-CN" sz="1600">
                <a:solidFill>
                  <a:schemeClr val="bg1"/>
                </a:solidFill>
              </a:rPr>
              <a:t>and </a:t>
            </a:r>
            <a:r>
              <a:rPr lang="en-US" sz="1600">
                <a:solidFill>
                  <a:schemeClr val="bg1"/>
                </a:solidFill>
              </a:rPr>
              <a:t>COMP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ELECTIVES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22B346-DBC3-E922-B501-4E3123867AAD}"/>
              </a:ext>
            </a:extLst>
          </p:cNvPr>
          <p:cNvSpPr txBox="1"/>
          <p:nvPr/>
        </p:nvSpPr>
        <p:spPr>
          <a:xfrm>
            <a:off x="7424835" y="4711188"/>
            <a:ext cx="1412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UNIVERSITY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COMMON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612EA-E15B-A9EB-8C80-F8F673E3C4A5}"/>
              </a:ext>
            </a:extLst>
          </p:cNvPr>
          <p:cNvSpPr txBox="1"/>
          <p:nvPr/>
        </p:nvSpPr>
        <p:spPr>
          <a:xfrm>
            <a:off x="7406304" y="905245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CAPSTONE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PROJECT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INTERNSHIP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692BB-A2C8-75CA-1887-D54480BB3711}"/>
              </a:ext>
            </a:extLst>
          </p:cNvPr>
          <p:cNvSpPr txBox="1"/>
          <p:nvPr/>
        </p:nvSpPr>
        <p:spPr>
          <a:xfrm>
            <a:off x="8721372" y="3801272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ENGINEERING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FUNDERMENTALS</a:t>
            </a:r>
          </a:p>
        </p:txBody>
      </p:sp>
    </p:spTree>
    <p:extLst>
      <p:ext uri="{BB962C8B-B14F-4D97-AF65-F5344CB8AC3E}">
        <p14:creationId xmlns:p14="http://schemas.microsoft.com/office/powerpoint/2010/main" val="2908797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1975A-A80F-7C92-A34B-1646B94E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98" y="-16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Study Pathway Overview</a:t>
            </a:r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A8416314-7AE1-BB40-B352-B7EE2AD85C3C}"/>
              </a:ext>
            </a:extLst>
          </p:cNvPr>
          <p:cNvGrpSpPr/>
          <p:nvPr/>
        </p:nvGrpSpPr>
        <p:grpSpPr>
          <a:xfrm>
            <a:off x="1741943" y="1135547"/>
            <a:ext cx="8708091" cy="5285255"/>
            <a:chOff x="95534" y="1319631"/>
            <a:chExt cx="9869170" cy="598995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91BBD7A-601B-39E0-0F61-01795D996559}"/>
                </a:ext>
              </a:extLst>
            </p:cNvPr>
            <p:cNvSpPr/>
            <p:nvPr/>
          </p:nvSpPr>
          <p:spPr>
            <a:xfrm>
              <a:off x="111460" y="1335557"/>
              <a:ext cx="9837420" cy="5958205"/>
            </a:xfrm>
            <a:custGeom>
              <a:avLst/>
              <a:gdLst/>
              <a:ahLst/>
              <a:cxnLst/>
              <a:rect l="l" t="t" r="r" b="b"/>
              <a:pathLst>
                <a:path w="9837420" h="5958205">
                  <a:moveTo>
                    <a:pt x="9837140" y="5347855"/>
                  </a:moveTo>
                  <a:lnTo>
                    <a:pt x="9837140" y="610082"/>
                  </a:lnTo>
                  <a:lnTo>
                    <a:pt x="9835305" y="562404"/>
                  </a:lnTo>
                  <a:lnTo>
                    <a:pt x="9829888" y="515729"/>
                  </a:lnTo>
                  <a:lnTo>
                    <a:pt x="9821027" y="470194"/>
                  </a:lnTo>
                  <a:lnTo>
                    <a:pt x="9808856" y="425934"/>
                  </a:lnTo>
                  <a:lnTo>
                    <a:pt x="9793512" y="383085"/>
                  </a:lnTo>
                  <a:lnTo>
                    <a:pt x="9775129" y="341781"/>
                  </a:lnTo>
                  <a:lnTo>
                    <a:pt x="9753844" y="302160"/>
                  </a:lnTo>
                  <a:lnTo>
                    <a:pt x="9729792" y="264356"/>
                  </a:lnTo>
                  <a:lnTo>
                    <a:pt x="9703108" y="228505"/>
                  </a:lnTo>
                  <a:lnTo>
                    <a:pt x="9673929" y="194742"/>
                  </a:lnTo>
                  <a:lnTo>
                    <a:pt x="9642390" y="163204"/>
                  </a:lnTo>
                  <a:lnTo>
                    <a:pt x="9608627" y="134026"/>
                  </a:lnTo>
                  <a:lnTo>
                    <a:pt x="9572775" y="107344"/>
                  </a:lnTo>
                  <a:lnTo>
                    <a:pt x="9534970" y="83293"/>
                  </a:lnTo>
                  <a:lnTo>
                    <a:pt x="9495348" y="62008"/>
                  </a:lnTo>
                  <a:lnTo>
                    <a:pt x="9454044" y="43626"/>
                  </a:lnTo>
                  <a:lnTo>
                    <a:pt x="9411194" y="28282"/>
                  </a:lnTo>
                  <a:lnTo>
                    <a:pt x="9366933" y="16112"/>
                  </a:lnTo>
                  <a:lnTo>
                    <a:pt x="9321398" y="7251"/>
                  </a:lnTo>
                  <a:lnTo>
                    <a:pt x="9274723" y="1835"/>
                  </a:lnTo>
                  <a:lnTo>
                    <a:pt x="9227045" y="0"/>
                  </a:lnTo>
                  <a:lnTo>
                    <a:pt x="610082" y="0"/>
                  </a:lnTo>
                  <a:lnTo>
                    <a:pt x="562404" y="1835"/>
                  </a:lnTo>
                  <a:lnTo>
                    <a:pt x="515729" y="7251"/>
                  </a:lnTo>
                  <a:lnTo>
                    <a:pt x="470194" y="16112"/>
                  </a:lnTo>
                  <a:lnTo>
                    <a:pt x="425934" y="28282"/>
                  </a:lnTo>
                  <a:lnTo>
                    <a:pt x="383085" y="43626"/>
                  </a:lnTo>
                  <a:lnTo>
                    <a:pt x="341781" y="62008"/>
                  </a:lnTo>
                  <a:lnTo>
                    <a:pt x="302160" y="83293"/>
                  </a:lnTo>
                  <a:lnTo>
                    <a:pt x="264356" y="107344"/>
                  </a:lnTo>
                  <a:lnTo>
                    <a:pt x="228505" y="134026"/>
                  </a:lnTo>
                  <a:lnTo>
                    <a:pt x="194742" y="163204"/>
                  </a:lnTo>
                  <a:lnTo>
                    <a:pt x="163204" y="194742"/>
                  </a:lnTo>
                  <a:lnTo>
                    <a:pt x="134026" y="228505"/>
                  </a:lnTo>
                  <a:lnTo>
                    <a:pt x="107344" y="264356"/>
                  </a:lnTo>
                  <a:lnTo>
                    <a:pt x="83293" y="302160"/>
                  </a:lnTo>
                  <a:lnTo>
                    <a:pt x="62008" y="341781"/>
                  </a:lnTo>
                  <a:lnTo>
                    <a:pt x="43626" y="383085"/>
                  </a:lnTo>
                  <a:lnTo>
                    <a:pt x="28282" y="425934"/>
                  </a:lnTo>
                  <a:lnTo>
                    <a:pt x="16112" y="470194"/>
                  </a:lnTo>
                  <a:lnTo>
                    <a:pt x="7251" y="515729"/>
                  </a:lnTo>
                  <a:lnTo>
                    <a:pt x="1835" y="562404"/>
                  </a:lnTo>
                  <a:lnTo>
                    <a:pt x="0" y="610082"/>
                  </a:lnTo>
                  <a:lnTo>
                    <a:pt x="0" y="5347855"/>
                  </a:lnTo>
                  <a:lnTo>
                    <a:pt x="1835" y="5395533"/>
                  </a:lnTo>
                  <a:lnTo>
                    <a:pt x="7251" y="5442208"/>
                  </a:lnTo>
                  <a:lnTo>
                    <a:pt x="16112" y="5487743"/>
                  </a:lnTo>
                  <a:lnTo>
                    <a:pt x="28282" y="5532003"/>
                  </a:lnTo>
                  <a:lnTo>
                    <a:pt x="43626" y="5574853"/>
                  </a:lnTo>
                  <a:lnTo>
                    <a:pt x="62008" y="5616156"/>
                  </a:lnTo>
                  <a:lnTo>
                    <a:pt x="83293" y="5655778"/>
                  </a:lnTo>
                  <a:lnTo>
                    <a:pt x="107344" y="5693582"/>
                  </a:lnTo>
                  <a:lnTo>
                    <a:pt x="134026" y="5729433"/>
                  </a:lnTo>
                  <a:lnTo>
                    <a:pt x="163204" y="5763195"/>
                  </a:lnTo>
                  <a:lnTo>
                    <a:pt x="194742" y="5794733"/>
                  </a:lnTo>
                  <a:lnTo>
                    <a:pt x="228505" y="5823911"/>
                  </a:lnTo>
                  <a:lnTo>
                    <a:pt x="264356" y="5850593"/>
                  </a:lnTo>
                  <a:lnTo>
                    <a:pt x="302160" y="5874645"/>
                  </a:lnTo>
                  <a:lnTo>
                    <a:pt x="341781" y="5895929"/>
                  </a:lnTo>
                  <a:lnTo>
                    <a:pt x="383085" y="5914311"/>
                  </a:lnTo>
                  <a:lnTo>
                    <a:pt x="425934" y="5929655"/>
                  </a:lnTo>
                  <a:lnTo>
                    <a:pt x="470194" y="5941825"/>
                  </a:lnTo>
                  <a:lnTo>
                    <a:pt x="515729" y="5950686"/>
                  </a:lnTo>
                  <a:lnTo>
                    <a:pt x="562404" y="5956102"/>
                  </a:lnTo>
                  <a:lnTo>
                    <a:pt x="610082" y="5957938"/>
                  </a:lnTo>
                  <a:lnTo>
                    <a:pt x="9227045" y="5957938"/>
                  </a:lnTo>
                  <a:lnTo>
                    <a:pt x="9274723" y="5956102"/>
                  </a:lnTo>
                  <a:lnTo>
                    <a:pt x="9321398" y="5950686"/>
                  </a:lnTo>
                  <a:lnTo>
                    <a:pt x="9366933" y="5941825"/>
                  </a:lnTo>
                  <a:lnTo>
                    <a:pt x="9411194" y="5929655"/>
                  </a:lnTo>
                  <a:lnTo>
                    <a:pt x="9454044" y="5914311"/>
                  </a:lnTo>
                  <a:lnTo>
                    <a:pt x="9495348" y="5895929"/>
                  </a:lnTo>
                  <a:lnTo>
                    <a:pt x="9534970" y="5874645"/>
                  </a:lnTo>
                  <a:lnTo>
                    <a:pt x="9572775" y="5850593"/>
                  </a:lnTo>
                  <a:lnTo>
                    <a:pt x="9608627" y="5823911"/>
                  </a:lnTo>
                  <a:lnTo>
                    <a:pt x="9642390" y="5794733"/>
                  </a:lnTo>
                  <a:lnTo>
                    <a:pt x="9673929" y="5763195"/>
                  </a:lnTo>
                  <a:lnTo>
                    <a:pt x="9703108" y="5729433"/>
                  </a:lnTo>
                  <a:lnTo>
                    <a:pt x="9729792" y="5693582"/>
                  </a:lnTo>
                  <a:lnTo>
                    <a:pt x="9753844" y="5655778"/>
                  </a:lnTo>
                  <a:lnTo>
                    <a:pt x="9775129" y="5616156"/>
                  </a:lnTo>
                  <a:lnTo>
                    <a:pt x="9793512" y="5574853"/>
                  </a:lnTo>
                  <a:lnTo>
                    <a:pt x="9808856" y="5532003"/>
                  </a:lnTo>
                  <a:lnTo>
                    <a:pt x="9821027" y="5487743"/>
                  </a:lnTo>
                  <a:lnTo>
                    <a:pt x="9829888" y="5442208"/>
                  </a:lnTo>
                  <a:lnTo>
                    <a:pt x="9835305" y="5395533"/>
                  </a:lnTo>
                  <a:lnTo>
                    <a:pt x="9837140" y="5347855"/>
                  </a:lnTo>
                  <a:close/>
                </a:path>
              </a:pathLst>
            </a:custGeom>
            <a:solidFill>
              <a:srgbClr val="E7F2F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2826B9B1-57C7-31AA-E45C-64757BD805A4}"/>
                </a:ext>
              </a:extLst>
            </p:cNvPr>
            <p:cNvSpPr/>
            <p:nvPr/>
          </p:nvSpPr>
          <p:spPr>
            <a:xfrm>
              <a:off x="95534" y="1319631"/>
              <a:ext cx="9869170" cy="5989955"/>
            </a:xfrm>
            <a:custGeom>
              <a:avLst/>
              <a:gdLst/>
              <a:ahLst/>
              <a:cxnLst/>
              <a:rect l="l" t="t" r="r" b="b"/>
              <a:pathLst>
                <a:path w="9869170" h="5989955">
                  <a:moveTo>
                    <a:pt x="9868979" y="5363781"/>
                  </a:moveTo>
                  <a:lnTo>
                    <a:pt x="9868979" y="626008"/>
                  </a:lnTo>
                  <a:lnTo>
                    <a:pt x="9867096" y="577085"/>
                  </a:lnTo>
                  <a:lnTo>
                    <a:pt x="9861538" y="529191"/>
                  </a:lnTo>
                  <a:lnTo>
                    <a:pt x="9852446" y="482467"/>
                  </a:lnTo>
                  <a:lnTo>
                    <a:pt x="9839958" y="437052"/>
                  </a:lnTo>
                  <a:lnTo>
                    <a:pt x="9824214" y="393084"/>
                  </a:lnTo>
                  <a:lnTo>
                    <a:pt x="9805353" y="350703"/>
                  </a:lnTo>
                  <a:lnTo>
                    <a:pt x="9783513" y="310048"/>
                  </a:lnTo>
                  <a:lnTo>
                    <a:pt x="9758834" y="271258"/>
                  </a:lnTo>
                  <a:lnTo>
                    <a:pt x="9731455" y="234471"/>
                  </a:lnTo>
                  <a:lnTo>
                    <a:pt x="9701516" y="199828"/>
                  </a:lnTo>
                  <a:lnTo>
                    <a:pt x="9669155" y="167468"/>
                  </a:lnTo>
                  <a:lnTo>
                    <a:pt x="9634511" y="137529"/>
                  </a:lnTo>
                  <a:lnTo>
                    <a:pt x="9597724" y="110150"/>
                  </a:lnTo>
                  <a:lnTo>
                    <a:pt x="9558933" y="85471"/>
                  </a:lnTo>
                  <a:lnTo>
                    <a:pt x="9518278" y="63632"/>
                  </a:lnTo>
                  <a:lnTo>
                    <a:pt x="9475896" y="44770"/>
                  </a:lnTo>
                  <a:lnTo>
                    <a:pt x="9431928" y="29025"/>
                  </a:lnTo>
                  <a:lnTo>
                    <a:pt x="9386512" y="16536"/>
                  </a:lnTo>
                  <a:lnTo>
                    <a:pt x="9339787" y="7443"/>
                  </a:lnTo>
                  <a:lnTo>
                    <a:pt x="9291894" y="1885"/>
                  </a:lnTo>
                  <a:lnTo>
                    <a:pt x="9242971" y="0"/>
                  </a:lnTo>
                  <a:lnTo>
                    <a:pt x="626008" y="0"/>
                  </a:lnTo>
                  <a:lnTo>
                    <a:pt x="577085" y="1885"/>
                  </a:lnTo>
                  <a:lnTo>
                    <a:pt x="529191" y="7443"/>
                  </a:lnTo>
                  <a:lnTo>
                    <a:pt x="482467" y="16536"/>
                  </a:lnTo>
                  <a:lnTo>
                    <a:pt x="437052" y="29025"/>
                  </a:lnTo>
                  <a:lnTo>
                    <a:pt x="393084" y="44770"/>
                  </a:lnTo>
                  <a:lnTo>
                    <a:pt x="350703" y="63632"/>
                  </a:lnTo>
                  <a:lnTo>
                    <a:pt x="310048" y="85471"/>
                  </a:lnTo>
                  <a:lnTo>
                    <a:pt x="271258" y="110150"/>
                  </a:lnTo>
                  <a:lnTo>
                    <a:pt x="234471" y="137529"/>
                  </a:lnTo>
                  <a:lnTo>
                    <a:pt x="199828" y="167468"/>
                  </a:lnTo>
                  <a:lnTo>
                    <a:pt x="167468" y="199828"/>
                  </a:lnTo>
                  <a:lnTo>
                    <a:pt x="137529" y="234471"/>
                  </a:lnTo>
                  <a:lnTo>
                    <a:pt x="110150" y="271258"/>
                  </a:lnTo>
                  <a:lnTo>
                    <a:pt x="85471" y="310048"/>
                  </a:lnTo>
                  <a:lnTo>
                    <a:pt x="63632" y="350703"/>
                  </a:lnTo>
                  <a:lnTo>
                    <a:pt x="44770" y="393084"/>
                  </a:lnTo>
                  <a:lnTo>
                    <a:pt x="29025" y="437052"/>
                  </a:lnTo>
                  <a:lnTo>
                    <a:pt x="16536" y="482467"/>
                  </a:lnTo>
                  <a:lnTo>
                    <a:pt x="7443" y="529191"/>
                  </a:lnTo>
                  <a:lnTo>
                    <a:pt x="1885" y="577085"/>
                  </a:lnTo>
                  <a:lnTo>
                    <a:pt x="0" y="626008"/>
                  </a:lnTo>
                  <a:lnTo>
                    <a:pt x="31851" y="626008"/>
                  </a:lnTo>
                  <a:lnTo>
                    <a:pt x="34282" y="571916"/>
                  </a:lnTo>
                  <a:lnTo>
                    <a:pt x="41427" y="519193"/>
                  </a:lnTo>
                  <a:lnTo>
                    <a:pt x="53077" y="468047"/>
                  </a:lnTo>
                  <a:lnTo>
                    <a:pt x="69022" y="418684"/>
                  </a:lnTo>
                  <a:lnTo>
                    <a:pt x="89055" y="371312"/>
                  </a:lnTo>
                  <a:lnTo>
                    <a:pt x="112966" y="326138"/>
                  </a:lnTo>
                  <a:lnTo>
                    <a:pt x="140547" y="283370"/>
                  </a:lnTo>
                  <a:lnTo>
                    <a:pt x="171587" y="243215"/>
                  </a:lnTo>
                  <a:lnTo>
                    <a:pt x="205879" y="205879"/>
                  </a:lnTo>
                  <a:lnTo>
                    <a:pt x="243215" y="171587"/>
                  </a:lnTo>
                  <a:lnTo>
                    <a:pt x="283370" y="140547"/>
                  </a:lnTo>
                  <a:lnTo>
                    <a:pt x="326138" y="112966"/>
                  </a:lnTo>
                  <a:lnTo>
                    <a:pt x="371312" y="89055"/>
                  </a:lnTo>
                  <a:lnTo>
                    <a:pt x="418684" y="69022"/>
                  </a:lnTo>
                  <a:lnTo>
                    <a:pt x="468047" y="53077"/>
                  </a:lnTo>
                  <a:lnTo>
                    <a:pt x="519193" y="41427"/>
                  </a:lnTo>
                  <a:lnTo>
                    <a:pt x="571916" y="34282"/>
                  </a:lnTo>
                  <a:lnTo>
                    <a:pt x="626008" y="31851"/>
                  </a:lnTo>
                  <a:lnTo>
                    <a:pt x="9242971" y="31851"/>
                  </a:lnTo>
                  <a:lnTo>
                    <a:pt x="9297063" y="34282"/>
                  </a:lnTo>
                  <a:lnTo>
                    <a:pt x="9349787" y="41427"/>
                  </a:lnTo>
                  <a:lnTo>
                    <a:pt x="9400935" y="53077"/>
                  </a:lnTo>
                  <a:lnTo>
                    <a:pt x="9450299" y="69022"/>
                  </a:lnTo>
                  <a:lnTo>
                    <a:pt x="9497672" y="89055"/>
                  </a:lnTo>
                  <a:lnTo>
                    <a:pt x="9542846" y="112966"/>
                  </a:lnTo>
                  <a:lnTo>
                    <a:pt x="9585614" y="140547"/>
                  </a:lnTo>
                  <a:lnTo>
                    <a:pt x="9625767" y="171587"/>
                  </a:lnTo>
                  <a:lnTo>
                    <a:pt x="9663099" y="205879"/>
                  </a:lnTo>
                  <a:lnTo>
                    <a:pt x="9697398" y="243215"/>
                  </a:lnTo>
                  <a:lnTo>
                    <a:pt x="9728443" y="283370"/>
                  </a:lnTo>
                  <a:lnTo>
                    <a:pt x="9756026" y="326138"/>
                  </a:lnTo>
                  <a:lnTo>
                    <a:pt x="9779938" y="371312"/>
                  </a:lnTo>
                  <a:lnTo>
                    <a:pt x="9799970" y="418684"/>
                  </a:lnTo>
                  <a:lnTo>
                    <a:pt x="9815913" y="468047"/>
                  </a:lnTo>
                  <a:lnTo>
                    <a:pt x="9827560" y="519193"/>
                  </a:lnTo>
                  <a:lnTo>
                    <a:pt x="9834701" y="571916"/>
                  </a:lnTo>
                  <a:lnTo>
                    <a:pt x="9837127" y="626008"/>
                  </a:lnTo>
                  <a:lnTo>
                    <a:pt x="9837127" y="5560643"/>
                  </a:lnTo>
                  <a:lnTo>
                    <a:pt x="9839958" y="5552737"/>
                  </a:lnTo>
                  <a:lnTo>
                    <a:pt x="9852446" y="5507321"/>
                  </a:lnTo>
                  <a:lnTo>
                    <a:pt x="9861538" y="5460598"/>
                  </a:lnTo>
                  <a:lnTo>
                    <a:pt x="9867096" y="5412704"/>
                  </a:lnTo>
                  <a:lnTo>
                    <a:pt x="9868979" y="5363781"/>
                  </a:lnTo>
                  <a:close/>
                </a:path>
                <a:path w="9869170" h="5989955">
                  <a:moveTo>
                    <a:pt x="9837127" y="5560643"/>
                  </a:moveTo>
                  <a:lnTo>
                    <a:pt x="9837127" y="5363781"/>
                  </a:lnTo>
                  <a:lnTo>
                    <a:pt x="9834701" y="5417873"/>
                  </a:lnTo>
                  <a:lnTo>
                    <a:pt x="9827560" y="5470596"/>
                  </a:lnTo>
                  <a:lnTo>
                    <a:pt x="9815913" y="5521742"/>
                  </a:lnTo>
                  <a:lnTo>
                    <a:pt x="9799970" y="5571105"/>
                  </a:lnTo>
                  <a:lnTo>
                    <a:pt x="9779938" y="5618477"/>
                  </a:lnTo>
                  <a:lnTo>
                    <a:pt x="9756026" y="5663651"/>
                  </a:lnTo>
                  <a:lnTo>
                    <a:pt x="9728443" y="5706419"/>
                  </a:lnTo>
                  <a:lnTo>
                    <a:pt x="9697398" y="5746574"/>
                  </a:lnTo>
                  <a:lnTo>
                    <a:pt x="9663099" y="5783910"/>
                  </a:lnTo>
                  <a:lnTo>
                    <a:pt x="9625767" y="5818205"/>
                  </a:lnTo>
                  <a:lnTo>
                    <a:pt x="9585614" y="5849247"/>
                  </a:lnTo>
                  <a:lnTo>
                    <a:pt x="9542846" y="5876828"/>
                  </a:lnTo>
                  <a:lnTo>
                    <a:pt x="9497672" y="5900739"/>
                  </a:lnTo>
                  <a:lnTo>
                    <a:pt x="9450299" y="5920771"/>
                  </a:lnTo>
                  <a:lnTo>
                    <a:pt x="9400935" y="5936715"/>
                  </a:lnTo>
                  <a:lnTo>
                    <a:pt x="9349787" y="5948364"/>
                  </a:lnTo>
                  <a:lnTo>
                    <a:pt x="9297063" y="5955507"/>
                  </a:lnTo>
                  <a:lnTo>
                    <a:pt x="9242971" y="5957938"/>
                  </a:lnTo>
                  <a:lnTo>
                    <a:pt x="626008" y="5957938"/>
                  </a:lnTo>
                  <a:lnTo>
                    <a:pt x="571916" y="5955507"/>
                  </a:lnTo>
                  <a:lnTo>
                    <a:pt x="519193" y="5948364"/>
                  </a:lnTo>
                  <a:lnTo>
                    <a:pt x="468047" y="5936715"/>
                  </a:lnTo>
                  <a:lnTo>
                    <a:pt x="418684" y="5920771"/>
                  </a:lnTo>
                  <a:lnTo>
                    <a:pt x="371312" y="5900739"/>
                  </a:lnTo>
                  <a:lnTo>
                    <a:pt x="326138" y="5876828"/>
                  </a:lnTo>
                  <a:lnTo>
                    <a:pt x="283370" y="5849247"/>
                  </a:lnTo>
                  <a:lnTo>
                    <a:pt x="243215" y="5818205"/>
                  </a:lnTo>
                  <a:lnTo>
                    <a:pt x="205879" y="5783910"/>
                  </a:lnTo>
                  <a:lnTo>
                    <a:pt x="171587" y="5746574"/>
                  </a:lnTo>
                  <a:lnTo>
                    <a:pt x="140547" y="5706419"/>
                  </a:lnTo>
                  <a:lnTo>
                    <a:pt x="112966" y="5663651"/>
                  </a:lnTo>
                  <a:lnTo>
                    <a:pt x="89055" y="5618477"/>
                  </a:lnTo>
                  <a:lnTo>
                    <a:pt x="69022" y="5571105"/>
                  </a:lnTo>
                  <a:lnTo>
                    <a:pt x="53077" y="5521742"/>
                  </a:lnTo>
                  <a:lnTo>
                    <a:pt x="41427" y="5470596"/>
                  </a:lnTo>
                  <a:lnTo>
                    <a:pt x="34282" y="5417873"/>
                  </a:lnTo>
                  <a:lnTo>
                    <a:pt x="31851" y="5363781"/>
                  </a:lnTo>
                  <a:lnTo>
                    <a:pt x="31851" y="626008"/>
                  </a:lnTo>
                  <a:lnTo>
                    <a:pt x="0" y="626008"/>
                  </a:lnTo>
                  <a:lnTo>
                    <a:pt x="0" y="5363781"/>
                  </a:lnTo>
                  <a:lnTo>
                    <a:pt x="1885" y="5412704"/>
                  </a:lnTo>
                  <a:lnTo>
                    <a:pt x="7443" y="5460598"/>
                  </a:lnTo>
                  <a:lnTo>
                    <a:pt x="16536" y="5507321"/>
                  </a:lnTo>
                  <a:lnTo>
                    <a:pt x="29025" y="5552737"/>
                  </a:lnTo>
                  <a:lnTo>
                    <a:pt x="44770" y="5596705"/>
                  </a:lnTo>
                  <a:lnTo>
                    <a:pt x="63632" y="5639086"/>
                  </a:lnTo>
                  <a:lnTo>
                    <a:pt x="85471" y="5679741"/>
                  </a:lnTo>
                  <a:lnTo>
                    <a:pt x="110150" y="5718531"/>
                  </a:lnTo>
                  <a:lnTo>
                    <a:pt x="137529" y="5755317"/>
                  </a:lnTo>
                  <a:lnTo>
                    <a:pt x="167468" y="5789960"/>
                  </a:lnTo>
                  <a:lnTo>
                    <a:pt x="199828" y="5822321"/>
                  </a:lnTo>
                  <a:lnTo>
                    <a:pt x="234471" y="5852260"/>
                  </a:lnTo>
                  <a:lnTo>
                    <a:pt x="271258" y="5879639"/>
                  </a:lnTo>
                  <a:lnTo>
                    <a:pt x="310048" y="5904317"/>
                  </a:lnTo>
                  <a:lnTo>
                    <a:pt x="350703" y="5926157"/>
                  </a:lnTo>
                  <a:lnTo>
                    <a:pt x="393084" y="5945019"/>
                  </a:lnTo>
                  <a:lnTo>
                    <a:pt x="437052" y="5960764"/>
                  </a:lnTo>
                  <a:lnTo>
                    <a:pt x="482467" y="5973253"/>
                  </a:lnTo>
                  <a:lnTo>
                    <a:pt x="529191" y="5982346"/>
                  </a:lnTo>
                  <a:lnTo>
                    <a:pt x="577085" y="5987904"/>
                  </a:lnTo>
                  <a:lnTo>
                    <a:pt x="626008" y="5989789"/>
                  </a:lnTo>
                  <a:lnTo>
                    <a:pt x="9242971" y="5989789"/>
                  </a:lnTo>
                  <a:lnTo>
                    <a:pt x="9291894" y="5987904"/>
                  </a:lnTo>
                  <a:lnTo>
                    <a:pt x="9339787" y="5982346"/>
                  </a:lnTo>
                  <a:lnTo>
                    <a:pt x="9386512" y="5973253"/>
                  </a:lnTo>
                  <a:lnTo>
                    <a:pt x="9431928" y="5960764"/>
                  </a:lnTo>
                  <a:lnTo>
                    <a:pt x="9475896" y="5945019"/>
                  </a:lnTo>
                  <a:lnTo>
                    <a:pt x="9518278" y="5926157"/>
                  </a:lnTo>
                  <a:lnTo>
                    <a:pt x="9558933" y="5904317"/>
                  </a:lnTo>
                  <a:lnTo>
                    <a:pt x="9597724" y="5879639"/>
                  </a:lnTo>
                  <a:lnTo>
                    <a:pt x="9634511" y="5852260"/>
                  </a:lnTo>
                  <a:lnTo>
                    <a:pt x="9669155" y="5822321"/>
                  </a:lnTo>
                  <a:lnTo>
                    <a:pt x="9701516" y="5789960"/>
                  </a:lnTo>
                  <a:lnTo>
                    <a:pt x="9731455" y="5755317"/>
                  </a:lnTo>
                  <a:lnTo>
                    <a:pt x="9758834" y="5718531"/>
                  </a:lnTo>
                  <a:lnTo>
                    <a:pt x="9783513" y="5679741"/>
                  </a:lnTo>
                  <a:lnTo>
                    <a:pt x="9805353" y="5639086"/>
                  </a:lnTo>
                  <a:lnTo>
                    <a:pt x="9824214" y="5596705"/>
                  </a:lnTo>
                  <a:lnTo>
                    <a:pt x="9837127" y="5560643"/>
                  </a:lnTo>
                  <a:close/>
                </a:path>
              </a:pathLst>
            </a:custGeom>
            <a:solidFill>
              <a:srgbClr val="B2B4B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BF0A7D4B-5866-6FD3-6BC9-2661312FB396}"/>
                </a:ext>
              </a:extLst>
            </p:cNvPr>
            <p:cNvSpPr/>
            <p:nvPr/>
          </p:nvSpPr>
          <p:spPr>
            <a:xfrm>
              <a:off x="2653728" y="1668322"/>
              <a:ext cx="2296795" cy="1267460"/>
            </a:xfrm>
            <a:custGeom>
              <a:avLst/>
              <a:gdLst/>
              <a:ahLst/>
              <a:cxnLst/>
              <a:rect l="l" t="t" r="r" b="b"/>
              <a:pathLst>
                <a:path w="2296795" h="1267460">
                  <a:moveTo>
                    <a:pt x="2296668" y="1056119"/>
                  </a:moveTo>
                  <a:lnTo>
                    <a:pt x="2296668" y="211226"/>
                  </a:lnTo>
                  <a:lnTo>
                    <a:pt x="2291088" y="162792"/>
                  </a:lnTo>
                  <a:lnTo>
                    <a:pt x="2275197" y="118332"/>
                  </a:lnTo>
                  <a:lnTo>
                    <a:pt x="2250261" y="79112"/>
                  </a:lnTo>
                  <a:lnTo>
                    <a:pt x="2217549" y="46402"/>
                  </a:lnTo>
                  <a:lnTo>
                    <a:pt x="2178330" y="21468"/>
                  </a:lnTo>
                  <a:lnTo>
                    <a:pt x="2133871" y="5578"/>
                  </a:lnTo>
                  <a:lnTo>
                    <a:pt x="2085441" y="0"/>
                  </a:lnTo>
                  <a:lnTo>
                    <a:pt x="211226" y="0"/>
                  </a:lnTo>
                  <a:lnTo>
                    <a:pt x="162796" y="5578"/>
                  </a:lnTo>
                  <a:lnTo>
                    <a:pt x="118337" y="21468"/>
                  </a:lnTo>
                  <a:lnTo>
                    <a:pt x="79118" y="46402"/>
                  </a:lnTo>
                  <a:lnTo>
                    <a:pt x="46406" y="79112"/>
                  </a:lnTo>
                  <a:lnTo>
                    <a:pt x="21470" y="118332"/>
                  </a:lnTo>
                  <a:lnTo>
                    <a:pt x="5579" y="162792"/>
                  </a:lnTo>
                  <a:lnTo>
                    <a:pt x="0" y="211226"/>
                  </a:lnTo>
                  <a:lnTo>
                    <a:pt x="0" y="1056119"/>
                  </a:lnTo>
                  <a:lnTo>
                    <a:pt x="5579" y="1104553"/>
                  </a:lnTo>
                  <a:lnTo>
                    <a:pt x="21470" y="1149016"/>
                  </a:lnTo>
                  <a:lnTo>
                    <a:pt x="46406" y="1188237"/>
                  </a:lnTo>
                  <a:lnTo>
                    <a:pt x="79118" y="1220950"/>
                  </a:lnTo>
                  <a:lnTo>
                    <a:pt x="118337" y="1245887"/>
                  </a:lnTo>
                  <a:lnTo>
                    <a:pt x="162796" y="1261779"/>
                  </a:lnTo>
                  <a:lnTo>
                    <a:pt x="211226" y="1267358"/>
                  </a:lnTo>
                  <a:lnTo>
                    <a:pt x="2085441" y="1267358"/>
                  </a:lnTo>
                  <a:lnTo>
                    <a:pt x="2133871" y="1261779"/>
                  </a:lnTo>
                  <a:lnTo>
                    <a:pt x="2178330" y="1245887"/>
                  </a:lnTo>
                  <a:lnTo>
                    <a:pt x="2217549" y="1220950"/>
                  </a:lnTo>
                  <a:lnTo>
                    <a:pt x="2250261" y="1188237"/>
                  </a:lnTo>
                  <a:lnTo>
                    <a:pt x="2275197" y="1149016"/>
                  </a:lnTo>
                  <a:lnTo>
                    <a:pt x="2291088" y="1104553"/>
                  </a:lnTo>
                  <a:lnTo>
                    <a:pt x="2296668" y="1056119"/>
                  </a:lnTo>
                  <a:close/>
                </a:path>
              </a:pathLst>
            </a:custGeom>
            <a:solidFill>
              <a:srgbClr val="F4A042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" name="object 7">
            <a:extLst>
              <a:ext uri="{FF2B5EF4-FFF2-40B4-BE49-F238E27FC236}">
                <a16:creationId xmlns:a16="http://schemas.microsoft.com/office/drawing/2014/main" id="{2B600573-BEA1-0812-4AB8-5887BB9951BE}"/>
              </a:ext>
            </a:extLst>
          </p:cNvPr>
          <p:cNvSpPr txBox="1"/>
          <p:nvPr/>
        </p:nvSpPr>
        <p:spPr>
          <a:xfrm>
            <a:off x="4312191" y="1872082"/>
            <a:ext cx="1399054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>
                <a:solidFill>
                  <a:srgbClr val="FFFFFF"/>
                </a:solidFill>
                <a:latin typeface="Calibri"/>
                <a:cs typeface="Calibri"/>
              </a:rPr>
              <a:t>Major</a:t>
            </a:r>
            <a:r>
              <a:rPr sz="1721" spc="2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1" spc="-9">
                <a:solidFill>
                  <a:srgbClr val="FFFFFF"/>
                </a:solidFill>
                <a:latin typeface="Calibri"/>
                <a:cs typeface="Calibri"/>
              </a:rPr>
              <a:t>Electives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FB2F1DEE-3074-64B0-96B9-556E09D361F1}"/>
              </a:ext>
            </a:extLst>
          </p:cNvPr>
          <p:cNvSpPr/>
          <p:nvPr/>
        </p:nvSpPr>
        <p:spPr>
          <a:xfrm>
            <a:off x="2671695" y="1472049"/>
            <a:ext cx="1257300" cy="1118347"/>
          </a:xfrm>
          <a:custGeom>
            <a:avLst/>
            <a:gdLst/>
            <a:ahLst/>
            <a:cxnLst/>
            <a:rect l="l" t="t" r="r" b="b"/>
            <a:pathLst>
              <a:path w="1424939" h="1267460">
                <a:moveTo>
                  <a:pt x="1424940" y="1056119"/>
                </a:moveTo>
                <a:lnTo>
                  <a:pt x="1424940" y="211226"/>
                </a:lnTo>
                <a:lnTo>
                  <a:pt x="1419360" y="162792"/>
                </a:lnTo>
                <a:lnTo>
                  <a:pt x="1403469" y="118332"/>
                </a:lnTo>
                <a:lnTo>
                  <a:pt x="1378533" y="79112"/>
                </a:lnTo>
                <a:lnTo>
                  <a:pt x="1345821" y="46402"/>
                </a:lnTo>
                <a:lnTo>
                  <a:pt x="1306602" y="21468"/>
                </a:lnTo>
                <a:lnTo>
                  <a:pt x="1262143" y="5578"/>
                </a:lnTo>
                <a:lnTo>
                  <a:pt x="1213713" y="0"/>
                </a:lnTo>
                <a:lnTo>
                  <a:pt x="211226" y="0"/>
                </a:lnTo>
                <a:lnTo>
                  <a:pt x="162796" y="5578"/>
                </a:lnTo>
                <a:lnTo>
                  <a:pt x="118337" y="21468"/>
                </a:lnTo>
                <a:lnTo>
                  <a:pt x="79118" y="46402"/>
                </a:lnTo>
                <a:lnTo>
                  <a:pt x="46406" y="79112"/>
                </a:lnTo>
                <a:lnTo>
                  <a:pt x="21470" y="118332"/>
                </a:lnTo>
                <a:lnTo>
                  <a:pt x="5579" y="162792"/>
                </a:lnTo>
                <a:lnTo>
                  <a:pt x="0" y="211226"/>
                </a:lnTo>
                <a:lnTo>
                  <a:pt x="0" y="1056119"/>
                </a:lnTo>
                <a:lnTo>
                  <a:pt x="5579" y="1104553"/>
                </a:lnTo>
                <a:lnTo>
                  <a:pt x="21470" y="1149016"/>
                </a:lnTo>
                <a:lnTo>
                  <a:pt x="46406" y="1188237"/>
                </a:lnTo>
                <a:lnTo>
                  <a:pt x="79118" y="1220950"/>
                </a:lnTo>
                <a:lnTo>
                  <a:pt x="118337" y="1245887"/>
                </a:lnTo>
                <a:lnTo>
                  <a:pt x="162796" y="1261779"/>
                </a:lnTo>
                <a:lnTo>
                  <a:pt x="211226" y="1267358"/>
                </a:lnTo>
                <a:lnTo>
                  <a:pt x="1213713" y="1267358"/>
                </a:lnTo>
                <a:lnTo>
                  <a:pt x="1262143" y="1261779"/>
                </a:lnTo>
                <a:lnTo>
                  <a:pt x="1306602" y="1245887"/>
                </a:lnTo>
                <a:lnTo>
                  <a:pt x="1345821" y="1220950"/>
                </a:lnTo>
                <a:lnTo>
                  <a:pt x="1378533" y="1188237"/>
                </a:lnTo>
                <a:lnTo>
                  <a:pt x="1403469" y="1149016"/>
                </a:lnTo>
                <a:lnTo>
                  <a:pt x="1419360" y="1104553"/>
                </a:lnTo>
                <a:lnTo>
                  <a:pt x="1424940" y="1056119"/>
                </a:lnTo>
                <a:close/>
              </a:path>
            </a:pathLst>
          </a:custGeom>
          <a:solidFill>
            <a:srgbClr val="F4A042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38C2A682-C426-CAB0-9190-16ADDE143F49}"/>
              </a:ext>
            </a:extLst>
          </p:cNvPr>
          <p:cNvSpPr txBox="1"/>
          <p:nvPr/>
        </p:nvSpPr>
        <p:spPr>
          <a:xfrm>
            <a:off x="2857104" y="1738955"/>
            <a:ext cx="886384" cy="804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24952" marR="4483" indent="-114305">
              <a:lnSpc>
                <a:spcPct val="101499"/>
              </a:lnSpc>
              <a:spcBef>
                <a:spcPts val="84"/>
              </a:spcBef>
            </a:pPr>
            <a:r>
              <a:rPr sz="1721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r>
              <a:rPr sz="1721" spc="2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1" spc="-26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z="1721" spc="-9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lang="en-US" sz="1721" spc="-9">
                <a:solidFill>
                  <a:srgbClr val="FFFFFF"/>
                </a:solidFill>
                <a:latin typeface="Calibri"/>
                <a:cs typeface="Calibri"/>
              </a:rPr>
              <a:t>/Thesis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677B5278-D73E-65FC-3774-0D925501BB87}"/>
              </a:ext>
            </a:extLst>
          </p:cNvPr>
          <p:cNvSpPr/>
          <p:nvPr/>
        </p:nvSpPr>
        <p:spPr>
          <a:xfrm>
            <a:off x="6095989" y="1472049"/>
            <a:ext cx="1397934" cy="4683499"/>
          </a:xfrm>
          <a:custGeom>
            <a:avLst/>
            <a:gdLst/>
            <a:ahLst/>
            <a:cxnLst/>
            <a:rect l="l" t="t" r="r" b="b"/>
            <a:pathLst>
              <a:path w="1584325" h="5307965">
                <a:moveTo>
                  <a:pt x="1584198" y="5043449"/>
                </a:moveTo>
                <a:lnTo>
                  <a:pt x="1584198" y="264033"/>
                </a:lnTo>
                <a:lnTo>
                  <a:pt x="1579944" y="216576"/>
                </a:lnTo>
                <a:lnTo>
                  <a:pt x="1567679" y="171908"/>
                </a:lnTo>
                <a:lnTo>
                  <a:pt x="1548149" y="130776"/>
                </a:lnTo>
                <a:lnTo>
                  <a:pt x="1522100" y="93925"/>
                </a:lnTo>
                <a:lnTo>
                  <a:pt x="1490278" y="62101"/>
                </a:lnTo>
                <a:lnTo>
                  <a:pt x="1453427" y="36051"/>
                </a:lnTo>
                <a:lnTo>
                  <a:pt x="1412294" y="16520"/>
                </a:lnTo>
                <a:lnTo>
                  <a:pt x="1367625" y="4254"/>
                </a:lnTo>
                <a:lnTo>
                  <a:pt x="1320165" y="0"/>
                </a:lnTo>
                <a:lnTo>
                  <a:pt x="264033" y="0"/>
                </a:lnTo>
                <a:lnTo>
                  <a:pt x="216572" y="4254"/>
                </a:lnTo>
                <a:lnTo>
                  <a:pt x="171903" y="16520"/>
                </a:lnTo>
                <a:lnTo>
                  <a:pt x="130770" y="36051"/>
                </a:lnTo>
                <a:lnTo>
                  <a:pt x="93919" y="62101"/>
                </a:lnTo>
                <a:lnTo>
                  <a:pt x="62097" y="93925"/>
                </a:lnTo>
                <a:lnTo>
                  <a:pt x="36048" y="130776"/>
                </a:lnTo>
                <a:lnTo>
                  <a:pt x="16518" y="171908"/>
                </a:lnTo>
                <a:lnTo>
                  <a:pt x="4253" y="216576"/>
                </a:lnTo>
                <a:lnTo>
                  <a:pt x="0" y="264033"/>
                </a:lnTo>
                <a:lnTo>
                  <a:pt x="0" y="5043449"/>
                </a:lnTo>
                <a:lnTo>
                  <a:pt x="4253" y="5090913"/>
                </a:lnTo>
                <a:lnTo>
                  <a:pt x="16518" y="5135585"/>
                </a:lnTo>
                <a:lnTo>
                  <a:pt x="36048" y="5176720"/>
                </a:lnTo>
                <a:lnTo>
                  <a:pt x="62097" y="5213573"/>
                </a:lnTo>
                <a:lnTo>
                  <a:pt x="93919" y="5245396"/>
                </a:lnTo>
                <a:lnTo>
                  <a:pt x="130770" y="5271446"/>
                </a:lnTo>
                <a:lnTo>
                  <a:pt x="171903" y="5290976"/>
                </a:lnTo>
                <a:lnTo>
                  <a:pt x="216572" y="5303241"/>
                </a:lnTo>
                <a:lnTo>
                  <a:pt x="264033" y="5307495"/>
                </a:lnTo>
                <a:lnTo>
                  <a:pt x="1320165" y="5307495"/>
                </a:lnTo>
                <a:lnTo>
                  <a:pt x="1367625" y="5303241"/>
                </a:lnTo>
                <a:lnTo>
                  <a:pt x="1412294" y="5290976"/>
                </a:lnTo>
                <a:lnTo>
                  <a:pt x="1453427" y="5271446"/>
                </a:lnTo>
                <a:lnTo>
                  <a:pt x="1490278" y="5245396"/>
                </a:lnTo>
                <a:lnTo>
                  <a:pt x="1522100" y="5213573"/>
                </a:lnTo>
                <a:lnTo>
                  <a:pt x="1548149" y="5176720"/>
                </a:lnTo>
                <a:lnTo>
                  <a:pt x="1567679" y="5135585"/>
                </a:lnTo>
                <a:lnTo>
                  <a:pt x="1579944" y="5090913"/>
                </a:lnTo>
                <a:lnTo>
                  <a:pt x="1584198" y="5043449"/>
                </a:lnTo>
                <a:close/>
              </a:path>
            </a:pathLst>
          </a:custGeom>
          <a:solidFill>
            <a:srgbClr val="F26A72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FFD46247-BDB3-5A73-2FA7-CE63F23E35A7}"/>
              </a:ext>
            </a:extLst>
          </p:cNvPr>
          <p:cNvSpPr txBox="1"/>
          <p:nvPr/>
        </p:nvSpPr>
        <p:spPr>
          <a:xfrm>
            <a:off x="6249415" y="2722396"/>
            <a:ext cx="1091453" cy="133938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indent="-1121" algn="ctr">
              <a:lnSpc>
                <a:spcPct val="101499"/>
              </a:lnSpc>
              <a:spcBef>
                <a:spcPts val="84"/>
              </a:spcBef>
            </a:pPr>
            <a:r>
              <a:rPr sz="1721" spc="-9">
                <a:solidFill>
                  <a:srgbClr val="FFFFFF"/>
                </a:solidFill>
                <a:latin typeface="Calibri"/>
                <a:cs typeface="Calibri"/>
              </a:rPr>
              <a:t>University Common </a:t>
            </a:r>
            <a:r>
              <a:rPr sz="1721" spc="-18">
                <a:solidFill>
                  <a:srgbClr val="FFFFFF"/>
                </a:solidFill>
                <a:latin typeface="Calibri"/>
                <a:cs typeface="Calibri"/>
              </a:rPr>
              <a:t>Core </a:t>
            </a:r>
            <a:r>
              <a:rPr sz="1721" spc="-9">
                <a:solidFill>
                  <a:srgbClr val="FFFFFF"/>
                </a:solidFill>
                <a:latin typeface="Calibri"/>
                <a:cs typeface="Calibri"/>
              </a:rPr>
              <a:t>(Languages, </a:t>
            </a:r>
            <a:r>
              <a:rPr lang="en-US" sz="1721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sz="1721" spc="-22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B348EF6B-2007-6E6A-85DD-68EE2B1F54F9}"/>
              </a:ext>
            </a:extLst>
          </p:cNvPr>
          <p:cNvSpPr txBox="1"/>
          <p:nvPr/>
        </p:nvSpPr>
        <p:spPr>
          <a:xfrm>
            <a:off x="6299812" y="4333182"/>
            <a:ext cx="1041056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721" i="1">
                <a:solidFill>
                  <a:srgbClr val="FFFFFF"/>
                </a:solidFill>
                <a:latin typeface="Calibri"/>
                <a:cs typeface="Calibri"/>
              </a:rPr>
              <a:t>(3</a:t>
            </a:r>
            <a:r>
              <a:rPr lang="en-US" sz="1721" i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721" i="1" spc="2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721" i="1" spc="-9">
                <a:solidFill>
                  <a:srgbClr val="FFFFFF"/>
                </a:solidFill>
                <a:latin typeface="Calibri"/>
                <a:cs typeface="Calibri"/>
              </a:rPr>
              <a:t>Credits</a:t>
            </a:r>
            <a:r>
              <a:rPr sz="1721" i="1" spc="-9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9636F36E-6956-F5FE-62BC-D27A5277982E}"/>
              </a:ext>
            </a:extLst>
          </p:cNvPr>
          <p:cNvSpPr/>
          <p:nvPr/>
        </p:nvSpPr>
        <p:spPr>
          <a:xfrm>
            <a:off x="7563332" y="1472049"/>
            <a:ext cx="1397934" cy="4683499"/>
          </a:xfrm>
          <a:custGeom>
            <a:avLst/>
            <a:gdLst/>
            <a:ahLst/>
            <a:cxnLst/>
            <a:rect l="l" t="t" r="r" b="b"/>
            <a:pathLst>
              <a:path w="1584325" h="5307965">
                <a:moveTo>
                  <a:pt x="1584198" y="5043449"/>
                </a:moveTo>
                <a:lnTo>
                  <a:pt x="1584198" y="264033"/>
                </a:lnTo>
                <a:lnTo>
                  <a:pt x="1579944" y="216576"/>
                </a:lnTo>
                <a:lnTo>
                  <a:pt x="1567679" y="171908"/>
                </a:lnTo>
                <a:lnTo>
                  <a:pt x="1548149" y="130776"/>
                </a:lnTo>
                <a:lnTo>
                  <a:pt x="1522100" y="93925"/>
                </a:lnTo>
                <a:lnTo>
                  <a:pt x="1490278" y="62101"/>
                </a:lnTo>
                <a:lnTo>
                  <a:pt x="1453427" y="36051"/>
                </a:lnTo>
                <a:lnTo>
                  <a:pt x="1412294" y="16520"/>
                </a:lnTo>
                <a:lnTo>
                  <a:pt x="1367625" y="4254"/>
                </a:lnTo>
                <a:lnTo>
                  <a:pt x="1320165" y="0"/>
                </a:lnTo>
                <a:lnTo>
                  <a:pt x="264033" y="0"/>
                </a:lnTo>
                <a:lnTo>
                  <a:pt x="216572" y="4254"/>
                </a:lnTo>
                <a:lnTo>
                  <a:pt x="171903" y="16520"/>
                </a:lnTo>
                <a:lnTo>
                  <a:pt x="130770" y="36051"/>
                </a:lnTo>
                <a:lnTo>
                  <a:pt x="93919" y="62101"/>
                </a:lnTo>
                <a:lnTo>
                  <a:pt x="62097" y="93925"/>
                </a:lnTo>
                <a:lnTo>
                  <a:pt x="36048" y="130776"/>
                </a:lnTo>
                <a:lnTo>
                  <a:pt x="16518" y="171908"/>
                </a:lnTo>
                <a:lnTo>
                  <a:pt x="4253" y="216576"/>
                </a:lnTo>
                <a:lnTo>
                  <a:pt x="0" y="264033"/>
                </a:lnTo>
                <a:lnTo>
                  <a:pt x="0" y="5043449"/>
                </a:lnTo>
                <a:lnTo>
                  <a:pt x="4253" y="5090913"/>
                </a:lnTo>
                <a:lnTo>
                  <a:pt x="16518" y="5135585"/>
                </a:lnTo>
                <a:lnTo>
                  <a:pt x="36048" y="5176720"/>
                </a:lnTo>
                <a:lnTo>
                  <a:pt x="62097" y="5213573"/>
                </a:lnTo>
                <a:lnTo>
                  <a:pt x="93919" y="5245396"/>
                </a:lnTo>
                <a:lnTo>
                  <a:pt x="130770" y="5271446"/>
                </a:lnTo>
                <a:lnTo>
                  <a:pt x="171903" y="5290976"/>
                </a:lnTo>
                <a:lnTo>
                  <a:pt x="216572" y="5303241"/>
                </a:lnTo>
                <a:lnTo>
                  <a:pt x="264033" y="5307495"/>
                </a:lnTo>
                <a:lnTo>
                  <a:pt x="1320165" y="5307495"/>
                </a:lnTo>
                <a:lnTo>
                  <a:pt x="1367625" y="5303241"/>
                </a:lnTo>
                <a:lnTo>
                  <a:pt x="1412294" y="5290976"/>
                </a:lnTo>
                <a:lnTo>
                  <a:pt x="1453427" y="5271446"/>
                </a:lnTo>
                <a:lnTo>
                  <a:pt x="1490278" y="5245396"/>
                </a:lnTo>
                <a:lnTo>
                  <a:pt x="1522100" y="5213573"/>
                </a:lnTo>
                <a:lnTo>
                  <a:pt x="1548149" y="5176720"/>
                </a:lnTo>
                <a:lnTo>
                  <a:pt x="1567679" y="5135585"/>
                </a:lnTo>
                <a:lnTo>
                  <a:pt x="1579944" y="5090913"/>
                </a:lnTo>
                <a:lnTo>
                  <a:pt x="1584198" y="5043449"/>
                </a:lnTo>
                <a:close/>
              </a:path>
            </a:pathLst>
          </a:custGeom>
          <a:solidFill>
            <a:srgbClr val="3AAAB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719E8F46-8754-BCAA-C326-E3695EB92D82}"/>
              </a:ext>
            </a:extLst>
          </p:cNvPr>
          <p:cNvSpPr txBox="1"/>
          <p:nvPr/>
        </p:nvSpPr>
        <p:spPr>
          <a:xfrm>
            <a:off x="7859110" y="3254902"/>
            <a:ext cx="805703" cy="537048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indent="192190">
              <a:lnSpc>
                <a:spcPct val="101499"/>
              </a:lnSpc>
              <a:spcBef>
                <a:spcPts val="84"/>
              </a:spcBef>
            </a:pPr>
            <a:r>
              <a:rPr sz="1721" spc="-18">
                <a:solidFill>
                  <a:srgbClr val="FFFFFF"/>
                </a:solidFill>
                <a:latin typeface="Calibri"/>
                <a:cs typeface="Calibri"/>
              </a:rPr>
              <a:t>Free </a:t>
            </a:r>
            <a:r>
              <a:rPr sz="1721" spc="-9">
                <a:solidFill>
                  <a:srgbClr val="FFFFFF"/>
                </a:solidFill>
                <a:latin typeface="Calibri"/>
                <a:cs typeface="Calibri"/>
              </a:rPr>
              <a:t>Electives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CF068968-9659-AC78-7F11-CB48E2E58D50}"/>
              </a:ext>
            </a:extLst>
          </p:cNvPr>
          <p:cNvSpPr txBox="1"/>
          <p:nvPr/>
        </p:nvSpPr>
        <p:spPr>
          <a:xfrm>
            <a:off x="2124567" y="5287013"/>
            <a:ext cx="247650" cy="548747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3485" b="1" spc="-44">
                <a:solidFill>
                  <a:srgbClr val="929597"/>
                </a:solidFill>
                <a:latin typeface="Calibri"/>
                <a:cs typeface="Calibri"/>
              </a:rPr>
              <a:t>1</a:t>
            </a:r>
            <a:endParaRPr sz="3485">
              <a:latin typeface="Calibri"/>
              <a:cs typeface="Calibri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2350600E-8683-921E-EEBD-5D0E0A8D2C0E}"/>
              </a:ext>
            </a:extLst>
          </p:cNvPr>
          <p:cNvSpPr txBox="1"/>
          <p:nvPr/>
        </p:nvSpPr>
        <p:spPr>
          <a:xfrm>
            <a:off x="2123680" y="4099083"/>
            <a:ext cx="247650" cy="548747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3485" b="1" spc="-44">
                <a:solidFill>
                  <a:srgbClr val="929597"/>
                </a:solidFill>
                <a:latin typeface="Calibri"/>
                <a:cs typeface="Calibri"/>
              </a:rPr>
              <a:t>2</a:t>
            </a:r>
            <a:endParaRPr sz="3485">
              <a:latin typeface="Calibri"/>
              <a:cs typeface="Calibri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A540B284-FF0C-63BC-3749-4C380C2D3F00}"/>
              </a:ext>
            </a:extLst>
          </p:cNvPr>
          <p:cNvSpPr txBox="1"/>
          <p:nvPr/>
        </p:nvSpPr>
        <p:spPr>
          <a:xfrm>
            <a:off x="2124567" y="2911154"/>
            <a:ext cx="247650" cy="548747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3485" b="1" spc="-44">
                <a:solidFill>
                  <a:srgbClr val="929597"/>
                </a:solidFill>
                <a:latin typeface="Calibri"/>
                <a:cs typeface="Calibri"/>
              </a:rPr>
              <a:t>3</a:t>
            </a:r>
            <a:endParaRPr sz="3485">
              <a:latin typeface="Calibri"/>
              <a:cs typeface="Calibri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A2F1C3F8-F7AC-E14A-6F4A-2731CA0FA7EC}"/>
              </a:ext>
            </a:extLst>
          </p:cNvPr>
          <p:cNvSpPr txBox="1"/>
          <p:nvPr/>
        </p:nvSpPr>
        <p:spPr>
          <a:xfrm>
            <a:off x="2119686" y="1723224"/>
            <a:ext cx="247650" cy="548747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3485" b="1" spc="-44">
                <a:solidFill>
                  <a:srgbClr val="929597"/>
                </a:solidFill>
                <a:latin typeface="Calibri"/>
                <a:cs typeface="Calibri"/>
              </a:rPr>
              <a:t>4</a:t>
            </a:r>
            <a:endParaRPr sz="3485">
              <a:latin typeface="Calibri"/>
              <a:cs typeface="Calibri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E550B4BA-1E69-7D5A-2E82-EAEC4A773BE9}"/>
              </a:ext>
            </a:extLst>
          </p:cNvPr>
          <p:cNvSpPr txBox="1"/>
          <p:nvPr/>
        </p:nvSpPr>
        <p:spPr>
          <a:xfrm>
            <a:off x="9456424" y="3423959"/>
            <a:ext cx="969641" cy="62969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64437" algn="ctr">
              <a:spcBef>
                <a:spcPts val="110"/>
              </a:spcBef>
            </a:pPr>
            <a:r>
              <a:rPr sz="2000" b="1" spc="-22">
                <a:solidFill>
                  <a:srgbClr val="929597"/>
                </a:solidFill>
                <a:latin typeface="Calibri"/>
                <a:cs typeface="Calibri"/>
              </a:rPr>
              <a:t>1</a:t>
            </a:r>
            <a:r>
              <a:rPr lang="en-US" sz="2000" b="1" spc="-22">
                <a:solidFill>
                  <a:srgbClr val="929597"/>
                </a:solidFill>
                <a:latin typeface="Calibri"/>
                <a:cs typeface="Calibri"/>
              </a:rPr>
              <a:t>20</a:t>
            </a:r>
            <a:endParaRPr sz="2000">
              <a:latin typeface="Calibri"/>
              <a:cs typeface="Calibri"/>
            </a:endParaRPr>
          </a:p>
          <a:p>
            <a:pPr marL="11206" algn="ctr">
              <a:spcBef>
                <a:spcPts val="31"/>
              </a:spcBef>
            </a:pPr>
            <a:r>
              <a:rPr lang="en-US" sz="2000" b="1" spc="-9">
                <a:solidFill>
                  <a:srgbClr val="929597"/>
                </a:solidFill>
                <a:latin typeface="Calibri"/>
                <a:cs typeface="Calibri"/>
              </a:rPr>
              <a:t>Credits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55EE85B2-6BC5-4D78-F8C9-7D1B6B4D7724}"/>
              </a:ext>
            </a:extLst>
          </p:cNvPr>
          <p:cNvSpPr/>
          <p:nvPr/>
        </p:nvSpPr>
        <p:spPr>
          <a:xfrm>
            <a:off x="2671695" y="3847617"/>
            <a:ext cx="1677520" cy="1118347"/>
          </a:xfrm>
          <a:custGeom>
            <a:avLst/>
            <a:gdLst/>
            <a:ahLst/>
            <a:cxnLst/>
            <a:rect l="l" t="t" r="r" b="b"/>
            <a:pathLst>
              <a:path w="1901189" h="1267460">
                <a:moveTo>
                  <a:pt x="1901037" y="1056119"/>
                </a:moveTo>
                <a:lnTo>
                  <a:pt x="1901037" y="211226"/>
                </a:lnTo>
                <a:lnTo>
                  <a:pt x="1895458" y="162792"/>
                </a:lnTo>
                <a:lnTo>
                  <a:pt x="1879566" y="118332"/>
                </a:lnTo>
                <a:lnTo>
                  <a:pt x="1854631" y="79112"/>
                </a:lnTo>
                <a:lnTo>
                  <a:pt x="1821919" y="46402"/>
                </a:lnTo>
                <a:lnTo>
                  <a:pt x="1782699" y="21468"/>
                </a:lnTo>
                <a:lnTo>
                  <a:pt x="1738241" y="5578"/>
                </a:lnTo>
                <a:lnTo>
                  <a:pt x="1689811" y="0"/>
                </a:lnTo>
                <a:lnTo>
                  <a:pt x="211226" y="0"/>
                </a:lnTo>
                <a:lnTo>
                  <a:pt x="162796" y="5578"/>
                </a:lnTo>
                <a:lnTo>
                  <a:pt x="118337" y="21468"/>
                </a:lnTo>
                <a:lnTo>
                  <a:pt x="79118" y="46402"/>
                </a:lnTo>
                <a:lnTo>
                  <a:pt x="46406" y="79112"/>
                </a:lnTo>
                <a:lnTo>
                  <a:pt x="21470" y="118332"/>
                </a:lnTo>
                <a:lnTo>
                  <a:pt x="5579" y="162792"/>
                </a:lnTo>
                <a:lnTo>
                  <a:pt x="0" y="211226"/>
                </a:lnTo>
                <a:lnTo>
                  <a:pt x="0" y="1056119"/>
                </a:lnTo>
                <a:lnTo>
                  <a:pt x="5579" y="1104553"/>
                </a:lnTo>
                <a:lnTo>
                  <a:pt x="21470" y="1149016"/>
                </a:lnTo>
                <a:lnTo>
                  <a:pt x="46406" y="1188237"/>
                </a:lnTo>
                <a:lnTo>
                  <a:pt x="79118" y="1220950"/>
                </a:lnTo>
                <a:lnTo>
                  <a:pt x="118337" y="1245887"/>
                </a:lnTo>
                <a:lnTo>
                  <a:pt x="162796" y="1261779"/>
                </a:lnTo>
                <a:lnTo>
                  <a:pt x="211226" y="1267358"/>
                </a:lnTo>
                <a:lnTo>
                  <a:pt x="1689811" y="1267358"/>
                </a:lnTo>
                <a:lnTo>
                  <a:pt x="1738241" y="1261779"/>
                </a:lnTo>
                <a:lnTo>
                  <a:pt x="1782699" y="1245887"/>
                </a:lnTo>
                <a:lnTo>
                  <a:pt x="1821919" y="1220950"/>
                </a:lnTo>
                <a:lnTo>
                  <a:pt x="1854631" y="1188237"/>
                </a:lnTo>
                <a:lnTo>
                  <a:pt x="1879566" y="1149016"/>
                </a:lnTo>
                <a:lnTo>
                  <a:pt x="1895458" y="1104553"/>
                </a:lnTo>
                <a:lnTo>
                  <a:pt x="1901037" y="1056119"/>
                </a:lnTo>
                <a:close/>
              </a:path>
            </a:pathLst>
          </a:custGeom>
          <a:solidFill>
            <a:srgbClr val="F4A042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554E909B-9F19-FAF5-2FBC-56F1BF4D55F1}"/>
              </a:ext>
            </a:extLst>
          </p:cNvPr>
          <p:cNvSpPr/>
          <p:nvPr/>
        </p:nvSpPr>
        <p:spPr>
          <a:xfrm>
            <a:off x="2671695" y="2659828"/>
            <a:ext cx="2026584" cy="1118347"/>
          </a:xfrm>
          <a:custGeom>
            <a:avLst/>
            <a:gdLst/>
            <a:ahLst/>
            <a:cxnLst/>
            <a:rect l="l" t="t" r="r" b="b"/>
            <a:pathLst>
              <a:path w="2296795" h="1267460">
                <a:moveTo>
                  <a:pt x="2296668" y="1056119"/>
                </a:moveTo>
                <a:lnTo>
                  <a:pt x="2296668" y="211226"/>
                </a:lnTo>
                <a:lnTo>
                  <a:pt x="2291088" y="162792"/>
                </a:lnTo>
                <a:lnTo>
                  <a:pt x="2275197" y="118332"/>
                </a:lnTo>
                <a:lnTo>
                  <a:pt x="2250261" y="79112"/>
                </a:lnTo>
                <a:lnTo>
                  <a:pt x="2217549" y="46402"/>
                </a:lnTo>
                <a:lnTo>
                  <a:pt x="2178330" y="21468"/>
                </a:lnTo>
                <a:lnTo>
                  <a:pt x="2133871" y="5578"/>
                </a:lnTo>
                <a:lnTo>
                  <a:pt x="2085441" y="0"/>
                </a:lnTo>
                <a:lnTo>
                  <a:pt x="211226" y="0"/>
                </a:lnTo>
                <a:lnTo>
                  <a:pt x="162796" y="5578"/>
                </a:lnTo>
                <a:lnTo>
                  <a:pt x="118337" y="21468"/>
                </a:lnTo>
                <a:lnTo>
                  <a:pt x="79118" y="46402"/>
                </a:lnTo>
                <a:lnTo>
                  <a:pt x="46406" y="79112"/>
                </a:lnTo>
                <a:lnTo>
                  <a:pt x="21470" y="118332"/>
                </a:lnTo>
                <a:lnTo>
                  <a:pt x="5579" y="162792"/>
                </a:lnTo>
                <a:lnTo>
                  <a:pt x="0" y="211226"/>
                </a:lnTo>
                <a:lnTo>
                  <a:pt x="0" y="1056119"/>
                </a:lnTo>
                <a:lnTo>
                  <a:pt x="5579" y="1104553"/>
                </a:lnTo>
                <a:lnTo>
                  <a:pt x="21470" y="1149016"/>
                </a:lnTo>
                <a:lnTo>
                  <a:pt x="46406" y="1188237"/>
                </a:lnTo>
                <a:lnTo>
                  <a:pt x="79118" y="1220950"/>
                </a:lnTo>
                <a:lnTo>
                  <a:pt x="118337" y="1245887"/>
                </a:lnTo>
                <a:lnTo>
                  <a:pt x="162796" y="1261779"/>
                </a:lnTo>
                <a:lnTo>
                  <a:pt x="211226" y="1267358"/>
                </a:lnTo>
                <a:lnTo>
                  <a:pt x="2085441" y="1267358"/>
                </a:lnTo>
                <a:lnTo>
                  <a:pt x="2133871" y="1261779"/>
                </a:lnTo>
                <a:lnTo>
                  <a:pt x="2178330" y="1245887"/>
                </a:lnTo>
                <a:lnTo>
                  <a:pt x="2217549" y="1220950"/>
                </a:lnTo>
                <a:lnTo>
                  <a:pt x="2250261" y="1188237"/>
                </a:lnTo>
                <a:lnTo>
                  <a:pt x="2275197" y="1149016"/>
                </a:lnTo>
                <a:lnTo>
                  <a:pt x="2291088" y="1104553"/>
                </a:lnTo>
                <a:lnTo>
                  <a:pt x="2296668" y="1056119"/>
                </a:lnTo>
                <a:close/>
              </a:path>
            </a:pathLst>
          </a:custGeom>
          <a:solidFill>
            <a:srgbClr val="F4A042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DBC60629-8E4A-42E1-21E3-2A5DD8EFF9EF}"/>
              </a:ext>
            </a:extLst>
          </p:cNvPr>
          <p:cNvSpPr txBox="1"/>
          <p:nvPr/>
        </p:nvSpPr>
        <p:spPr>
          <a:xfrm>
            <a:off x="3287095" y="3079238"/>
            <a:ext cx="1035984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lang="en-US" sz="1721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1721" spc="2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1" spc="-18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14F421C9-AF82-6380-07FE-A8EAF1C23BA3}"/>
              </a:ext>
            </a:extLst>
          </p:cNvPr>
          <p:cNvSpPr/>
          <p:nvPr/>
        </p:nvSpPr>
        <p:spPr>
          <a:xfrm>
            <a:off x="4418602" y="3847617"/>
            <a:ext cx="1608044" cy="1118347"/>
          </a:xfrm>
          <a:custGeom>
            <a:avLst/>
            <a:gdLst/>
            <a:ahLst/>
            <a:cxnLst/>
            <a:rect l="l" t="t" r="r" b="b"/>
            <a:pathLst>
              <a:path w="1822450" h="1267460">
                <a:moveTo>
                  <a:pt x="1822246" y="1056119"/>
                </a:moveTo>
                <a:lnTo>
                  <a:pt x="1822246" y="211226"/>
                </a:lnTo>
                <a:lnTo>
                  <a:pt x="1816667" y="162792"/>
                </a:lnTo>
                <a:lnTo>
                  <a:pt x="1800776" y="118332"/>
                </a:lnTo>
                <a:lnTo>
                  <a:pt x="1775840" y="79112"/>
                </a:lnTo>
                <a:lnTo>
                  <a:pt x="1743128" y="46402"/>
                </a:lnTo>
                <a:lnTo>
                  <a:pt x="1703909" y="21468"/>
                </a:lnTo>
                <a:lnTo>
                  <a:pt x="1659450" y="5578"/>
                </a:lnTo>
                <a:lnTo>
                  <a:pt x="1611020" y="0"/>
                </a:lnTo>
                <a:lnTo>
                  <a:pt x="211226" y="0"/>
                </a:lnTo>
                <a:lnTo>
                  <a:pt x="162796" y="5578"/>
                </a:lnTo>
                <a:lnTo>
                  <a:pt x="118337" y="21468"/>
                </a:lnTo>
                <a:lnTo>
                  <a:pt x="79118" y="46402"/>
                </a:lnTo>
                <a:lnTo>
                  <a:pt x="46406" y="79112"/>
                </a:lnTo>
                <a:lnTo>
                  <a:pt x="21470" y="118332"/>
                </a:lnTo>
                <a:lnTo>
                  <a:pt x="5579" y="162792"/>
                </a:lnTo>
                <a:lnTo>
                  <a:pt x="0" y="211226"/>
                </a:lnTo>
                <a:lnTo>
                  <a:pt x="0" y="1056119"/>
                </a:lnTo>
                <a:lnTo>
                  <a:pt x="5579" y="1104553"/>
                </a:lnTo>
                <a:lnTo>
                  <a:pt x="21470" y="1149016"/>
                </a:lnTo>
                <a:lnTo>
                  <a:pt x="46406" y="1188237"/>
                </a:lnTo>
                <a:lnTo>
                  <a:pt x="79118" y="1220950"/>
                </a:lnTo>
                <a:lnTo>
                  <a:pt x="118337" y="1245887"/>
                </a:lnTo>
                <a:lnTo>
                  <a:pt x="162796" y="1261779"/>
                </a:lnTo>
                <a:lnTo>
                  <a:pt x="211226" y="1267358"/>
                </a:lnTo>
                <a:lnTo>
                  <a:pt x="1611020" y="1267358"/>
                </a:lnTo>
                <a:lnTo>
                  <a:pt x="1659450" y="1261779"/>
                </a:lnTo>
                <a:lnTo>
                  <a:pt x="1703909" y="1245887"/>
                </a:lnTo>
                <a:lnTo>
                  <a:pt x="1743128" y="1220950"/>
                </a:lnTo>
                <a:lnTo>
                  <a:pt x="1775840" y="1188237"/>
                </a:lnTo>
                <a:lnTo>
                  <a:pt x="1800776" y="1149016"/>
                </a:lnTo>
                <a:lnTo>
                  <a:pt x="1816667" y="1104553"/>
                </a:lnTo>
                <a:lnTo>
                  <a:pt x="1822246" y="1056119"/>
                </a:lnTo>
                <a:close/>
              </a:path>
            </a:pathLst>
          </a:custGeom>
          <a:solidFill>
            <a:srgbClr val="F4A042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3EE1D86D-E8AE-6F40-5BE9-392963690B8C}"/>
              </a:ext>
            </a:extLst>
          </p:cNvPr>
          <p:cNvSpPr/>
          <p:nvPr/>
        </p:nvSpPr>
        <p:spPr>
          <a:xfrm>
            <a:off x="4767689" y="2659828"/>
            <a:ext cx="1258981" cy="1118347"/>
          </a:xfrm>
          <a:custGeom>
            <a:avLst/>
            <a:gdLst/>
            <a:ahLst/>
            <a:cxnLst/>
            <a:rect l="l" t="t" r="r" b="b"/>
            <a:pathLst>
              <a:path w="1426845" h="1267460">
                <a:moveTo>
                  <a:pt x="1426616" y="1056119"/>
                </a:moveTo>
                <a:lnTo>
                  <a:pt x="1426616" y="211226"/>
                </a:lnTo>
                <a:lnTo>
                  <a:pt x="1421037" y="162792"/>
                </a:lnTo>
                <a:lnTo>
                  <a:pt x="1405145" y="118332"/>
                </a:lnTo>
                <a:lnTo>
                  <a:pt x="1380209" y="79112"/>
                </a:lnTo>
                <a:lnTo>
                  <a:pt x="1347498" y="46402"/>
                </a:lnTo>
                <a:lnTo>
                  <a:pt x="1308278" y="21468"/>
                </a:lnTo>
                <a:lnTo>
                  <a:pt x="1263819" y="5578"/>
                </a:lnTo>
                <a:lnTo>
                  <a:pt x="1215390" y="0"/>
                </a:lnTo>
                <a:lnTo>
                  <a:pt x="211226" y="0"/>
                </a:lnTo>
                <a:lnTo>
                  <a:pt x="162796" y="5578"/>
                </a:lnTo>
                <a:lnTo>
                  <a:pt x="118337" y="21468"/>
                </a:lnTo>
                <a:lnTo>
                  <a:pt x="79118" y="46402"/>
                </a:lnTo>
                <a:lnTo>
                  <a:pt x="46406" y="79112"/>
                </a:lnTo>
                <a:lnTo>
                  <a:pt x="21470" y="118332"/>
                </a:lnTo>
                <a:lnTo>
                  <a:pt x="5579" y="162792"/>
                </a:lnTo>
                <a:lnTo>
                  <a:pt x="0" y="211226"/>
                </a:lnTo>
                <a:lnTo>
                  <a:pt x="0" y="1056119"/>
                </a:lnTo>
                <a:lnTo>
                  <a:pt x="5579" y="1104553"/>
                </a:lnTo>
                <a:lnTo>
                  <a:pt x="21470" y="1149016"/>
                </a:lnTo>
                <a:lnTo>
                  <a:pt x="46406" y="1188237"/>
                </a:lnTo>
                <a:lnTo>
                  <a:pt x="79118" y="1220950"/>
                </a:lnTo>
                <a:lnTo>
                  <a:pt x="118337" y="1245887"/>
                </a:lnTo>
                <a:lnTo>
                  <a:pt x="162796" y="1261779"/>
                </a:lnTo>
                <a:lnTo>
                  <a:pt x="211226" y="1267358"/>
                </a:lnTo>
                <a:lnTo>
                  <a:pt x="1215390" y="1267358"/>
                </a:lnTo>
                <a:lnTo>
                  <a:pt x="1263819" y="1261779"/>
                </a:lnTo>
                <a:lnTo>
                  <a:pt x="1308278" y="1245887"/>
                </a:lnTo>
                <a:lnTo>
                  <a:pt x="1347498" y="1220950"/>
                </a:lnTo>
                <a:lnTo>
                  <a:pt x="1380209" y="1188237"/>
                </a:lnTo>
                <a:lnTo>
                  <a:pt x="1405145" y="1149016"/>
                </a:lnTo>
                <a:lnTo>
                  <a:pt x="1421037" y="1104553"/>
                </a:lnTo>
                <a:lnTo>
                  <a:pt x="1426616" y="1056119"/>
                </a:lnTo>
                <a:close/>
              </a:path>
            </a:pathLst>
          </a:custGeom>
          <a:solidFill>
            <a:srgbClr val="F4A042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F36C9D75-D0D8-C1C1-3504-40123BB50B01}"/>
              </a:ext>
            </a:extLst>
          </p:cNvPr>
          <p:cNvSpPr txBox="1"/>
          <p:nvPr/>
        </p:nvSpPr>
        <p:spPr>
          <a:xfrm>
            <a:off x="4993744" y="2927085"/>
            <a:ext cx="805703" cy="537048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indent="119349">
              <a:lnSpc>
                <a:spcPct val="101499"/>
              </a:lnSpc>
              <a:spcBef>
                <a:spcPts val="84"/>
              </a:spcBef>
            </a:pPr>
            <a:r>
              <a:rPr sz="1721" spc="-9">
                <a:solidFill>
                  <a:srgbClr val="FFFFFF"/>
                </a:solidFill>
                <a:latin typeface="Calibri"/>
                <a:cs typeface="Calibri"/>
              </a:rPr>
              <a:t>Major Electives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31" name="object 46">
            <a:extLst>
              <a:ext uri="{FF2B5EF4-FFF2-40B4-BE49-F238E27FC236}">
                <a16:creationId xmlns:a16="http://schemas.microsoft.com/office/drawing/2014/main" id="{B6F7536C-F8F4-6FE1-D29B-56CFA93C7659}"/>
              </a:ext>
            </a:extLst>
          </p:cNvPr>
          <p:cNvSpPr/>
          <p:nvPr/>
        </p:nvSpPr>
        <p:spPr>
          <a:xfrm>
            <a:off x="8961904" y="1472789"/>
            <a:ext cx="420221" cy="4683499"/>
          </a:xfrm>
          <a:custGeom>
            <a:avLst/>
            <a:gdLst/>
            <a:ahLst/>
            <a:cxnLst/>
            <a:rect l="l" t="t" r="r" b="b"/>
            <a:pathLst>
              <a:path w="476250" h="5307965">
                <a:moveTo>
                  <a:pt x="0" y="0"/>
                </a:moveTo>
                <a:lnTo>
                  <a:pt x="75241" y="2021"/>
                </a:lnTo>
                <a:lnTo>
                  <a:pt x="140588" y="7652"/>
                </a:lnTo>
                <a:lnTo>
                  <a:pt x="192119" y="16239"/>
                </a:lnTo>
                <a:lnTo>
                  <a:pt x="238048" y="39674"/>
                </a:lnTo>
                <a:lnTo>
                  <a:pt x="238048" y="2614066"/>
                </a:lnTo>
                <a:lnTo>
                  <a:pt x="250184" y="2626609"/>
                </a:lnTo>
                <a:lnTo>
                  <a:pt x="283978" y="2637501"/>
                </a:lnTo>
                <a:lnTo>
                  <a:pt x="335509" y="2646088"/>
                </a:lnTo>
                <a:lnTo>
                  <a:pt x="400855" y="2651719"/>
                </a:lnTo>
                <a:lnTo>
                  <a:pt x="476097" y="2653741"/>
                </a:lnTo>
                <a:lnTo>
                  <a:pt x="400855" y="2655763"/>
                </a:lnTo>
                <a:lnTo>
                  <a:pt x="335509" y="2661393"/>
                </a:lnTo>
                <a:lnTo>
                  <a:pt x="283978" y="2669980"/>
                </a:lnTo>
                <a:lnTo>
                  <a:pt x="250184" y="2680872"/>
                </a:lnTo>
                <a:lnTo>
                  <a:pt x="238048" y="2693416"/>
                </a:lnTo>
                <a:lnTo>
                  <a:pt x="238048" y="5267820"/>
                </a:lnTo>
                <a:lnTo>
                  <a:pt x="225912" y="5280363"/>
                </a:lnTo>
                <a:lnTo>
                  <a:pt x="192119" y="5291255"/>
                </a:lnTo>
                <a:lnTo>
                  <a:pt x="140588" y="5299842"/>
                </a:lnTo>
                <a:lnTo>
                  <a:pt x="75241" y="5305473"/>
                </a:lnTo>
                <a:lnTo>
                  <a:pt x="0" y="5307495"/>
                </a:lnTo>
              </a:path>
            </a:pathLst>
          </a:custGeom>
          <a:ln w="41910">
            <a:solidFill>
              <a:srgbClr val="385747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id="{E25CB46E-11C4-7E68-D483-FCB8AE7B8438}"/>
              </a:ext>
            </a:extLst>
          </p:cNvPr>
          <p:cNvSpPr/>
          <p:nvPr/>
        </p:nvSpPr>
        <p:spPr>
          <a:xfrm>
            <a:off x="2708344" y="5076459"/>
            <a:ext cx="2097085" cy="1118347"/>
          </a:xfrm>
          <a:custGeom>
            <a:avLst/>
            <a:gdLst/>
            <a:ahLst/>
            <a:cxnLst/>
            <a:rect l="l" t="t" r="r" b="b"/>
            <a:pathLst>
              <a:path w="1901189" h="1267460">
                <a:moveTo>
                  <a:pt x="1901037" y="1056119"/>
                </a:moveTo>
                <a:lnTo>
                  <a:pt x="1901037" y="211226"/>
                </a:lnTo>
                <a:lnTo>
                  <a:pt x="1895458" y="162792"/>
                </a:lnTo>
                <a:lnTo>
                  <a:pt x="1879566" y="118332"/>
                </a:lnTo>
                <a:lnTo>
                  <a:pt x="1854631" y="79112"/>
                </a:lnTo>
                <a:lnTo>
                  <a:pt x="1821919" y="46402"/>
                </a:lnTo>
                <a:lnTo>
                  <a:pt x="1782699" y="21468"/>
                </a:lnTo>
                <a:lnTo>
                  <a:pt x="1738241" y="5578"/>
                </a:lnTo>
                <a:lnTo>
                  <a:pt x="1689811" y="0"/>
                </a:lnTo>
                <a:lnTo>
                  <a:pt x="211226" y="0"/>
                </a:lnTo>
                <a:lnTo>
                  <a:pt x="162796" y="5578"/>
                </a:lnTo>
                <a:lnTo>
                  <a:pt x="118337" y="21468"/>
                </a:lnTo>
                <a:lnTo>
                  <a:pt x="79118" y="46402"/>
                </a:lnTo>
                <a:lnTo>
                  <a:pt x="46406" y="79112"/>
                </a:lnTo>
                <a:lnTo>
                  <a:pt x="21470" y="118332"/>
                </a:lnTo>
                <a:lnTo>
                  <a:pt x="5579" y="162792"/>
                </a:lnTo>
                <a:lnTo>
                  <a:pt x="0" y="211226"/>
                </a:lnTo>
                <a:lnTo>
                  <a:pt x="0" y="1056119"/>
                </a:lnTo>
                <a:lnTo>
                  <a:pt x="5579" y="1104553"/>
                </a:lnTo>
                <a:lnTo>
                  <a:pt x="21470" y="1149016"/>
                </a:lnTo>
                <a:lnTo>
                  <a:pt x="46406" y="1188237"/>
                </a:lnTo>
                <a:lnTo>
                  <a:pt x="79118" y="1220950"/>
                </a:lnTo>
                <a:lnTo>
                  <a:pt x="118337" y="1245887"/>
                </a:lnTo>
                <a:lnTo>
                  <a:pt x="162796" y="1261779"/>
                </a:lnTo>
                <a:lnTo>
                  <a:pt x="211226" y="1267358"/>
                </a:lnTo>
                <a:lnTo>
                  <a:pt x="1689811" y="1267358"/>
                </a:lnTo>
                <a:lnTo>
                  <a:pt x="1738241" y="1261779"/>
                </a:lnTo>
                <a:lnTo>
                  <a:pt x="1782699" y="1245887"/>
                </a:lnTo>
                <a:lnTo>
                  <a:pt x="1821919" y="1220950"/>
                </a:lnTo>
                <a:lnTo>
                  <a:pt x="1854631" y="1188237"/>
                </a:lnTo>
                <a:lnTo>
                  <a:pt x="1879566" y="1149016"/>
                </a:lnTo>
                <a:lnTo>
                  <a:pt x="1895458" y="1104553"/>
                </a:lnTo>
                <a:lnTo>
                  <a:pt x="1901037" y="1056119"/>
                </a:lnTo>
                <a:close/>
              </a:path>
            </a:pathLst>
          </a:custGeom>
          <a:solidFill>
            <a:srgbClr val="F4A042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8B961717-8CA9-9969-71B5-69A176917FEF}"/>
              </a:ext>
            </a:extLst>
          </p:cNvPr>
          <p:cNvSpPr/>
          <p:nvPr/>
        </p:nvSpPr>
        <p:spPr>
          <a:xfrm>
            <a:off x="4853514" y="5076459"/>
            <a:ext cx="1209781" cy="1079089"/>
          </a:xfrm>
          <a:custGeom>
            <a:avLst/>
            <a:gdLst/>
            <a:ahLst/>
            <a:cxnLst/>
            <a:rect l="l" t="t" r="r" b="b"/>
            <a:pathLst>
              <a:path w="1822450" h="1267460">
                <a:moveTo>
                  <a:pt x="1822246" y="1056119"/>
                </a:moveTo>
                <a:lnTo>
                  <a:pt x="1822246" y="211226"/>
                </a:lnTo>
                <a:lnTo>
                  <a:pt x="1816667" y="162792"/>
                </a:lnTo>
                <a:lnTo>
                  <a:pt x="1800776" y="118332"/>
                </a:lnTo>
                <a:lnTo>
                  <a:pt x="1775840" y="79112"/>
                </a:lnTo>
                <a:lnTo>
                  <a:pt x="1743128" y="46402"/>
                </a:lnTo>
                <a:lnTo>
                  <a:pt x="1703909" y="21468"/>
                </a:lnTo>
                <a:lnTo>
                  <a:pt x="1659450" y="5578"/>
                </a:lnTo>
                <a:lnTo>
                  <a:pt x="1611020" y="0"/>
                </a:lnTo>
                <a:lnTo>
                  <a:pt x="211226" y="0"/>
                </a:lnTo>
                <a:lnTo>
                  <a:pt x="162796" y="5578"/>
                </a:lnTo>
                <a:lnTo>
                  <a:pt x="118337" y="21468"/>
                </a:lnTo>
                <a:lnTo>
                  <a:pt x="79118" y="46402"/>
                </a:lnTo>
                <a:lnTo>
                  <a:pt x="46406" y="79112"/>
                </a:lnTo>
                <a:lnTo>
                  <a:pt x="21470" y="118332"/>
                </a:lnTo>
                <a:lnTo>
                  <a:pt x="5579" y="162792"/>
                </a:lnTo>
                <a:lnTo>
                  <a:pt x="0" y="211226"/>
                </a:lnTo>
                <a:lnTo>
                  <a:pt x="0" y="1056119"/>
                </a:lnTo>
                <a:lnTo>
                  <a:pt x="5579" y="1104553"/>
                </a:lnTo>
                <a:lnTo>
                  <a:pt x="21470" y="1149016"/>
                </a:lnTo>
                <a:lnTo>
                  <a:pt x="46406" y="1188237"/>
                </a:lnTo>
                <a:lnTo>
                  <a:pt x="79118" y="1220950"/>
                </a:lnTo>
                <a:lnTo>
                  <a:pt x="118337" y="1245887"/>
                </a:lnTo>
                <a:lnTo>
                  <a:pt x="162796" y="1261779"/>
                </a:lnTo>
                <a:lnTo>
                  <a:pt x="211226" y="1267358"/>
                </a:lnTo>
                <a:lnTo>
                  <a:pt x="1611020" y="1267358"/>
                </a:lnTo>
                <a:lnTo>
                  <a:pt x="1659450" y="1261779"/>
                </a:lnTo>
                <a:lnTo>
                  <a:pt x="1703909" y="1245887"/>
                </a:lnTo>
                <a:lnTo>
                  <a:pt x="1743128" y="1220950"/>
                </a:lnTo>
                <a:lnTo>
                  <a:pt x="1775840" y="1188237"/>
                </a:lnTo>
                <a:lnTo>
                  <a:pt x="1800776" y="1149016"/>
                </a:lnTo>
                <a:lnTo>
                  <a:pt x="1816667" y="1104553"/>
                </a:lnTo>
                <a:lnTo>
                  <a:pt x="1822246" y="1056119"/>
                </a:lnTo>
                <a:close/>
              </a:path>
            </a:pathLst>
          </a:custGeom>
          <a:solidFill>
            <a:srgbClr val="F4A042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325A324F-2007-1E5C-6689-BF2E65B14100}"/>
              </a:ext>
            </a:extLst>
          </p:cNvPr>
          <p:cNvSpPr txBox="1"/>
          <p:nvPr/>
        </p:nvSpPr>
        <p:spPr>
          <a:xfrm>
            <a:off x="4902770" y="5315144"/>
            <a:ext cx="1112440" cy="544342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algn="ctr">
              <a:spcBef>
                <a:spcPts val="115"/>
              </a:spcBef>
            </a:pPr>
            <a:r>
              <a:rPr lang="en-US" sz="1721">
                <a:solidFill>
                  <a:srgbClr val="FFFFFF"/>
                </a:solidFill>
                <a:latin typeface="Calibri"/>
                <a:cs typeface="Calibri"/>
              </a:rPr>
              <a:t>AI Ethics</a:t>
            </a:r>
            <a:br>
              <a:rPr lang="en-US" sz="1721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1721">
                <a:solidFill>
                  <a:srgbClr val="FFFFFF"/>
                </a:solidFill>
                <a:latin typeface="Calibri"/>
                <a:cs typeface="Calibri"/>
              </a:rPr>
              <a:t>Exploring AI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42" name="object 26">
            <a:extLst>
              <a:ext uri="{FF2B5EF4-FFF2-40B4-BE49-F238E27FC236}">
                <a16:creationId xmlns:a16="http://schemas.microsoft.com/office/drawing/2014/main" id="{E318BC9C-4C72-0A88-8336-99668BE28D8D}"/>
              </a:ext>
            </a:extLst>
          </p:cNvPr>
          <p:cNvSpPr txBox="1"/>
          <p:nvPr/>
        </p:nvSpPr>
        <p:spPr>
          <a:xfrm>
            <a:off x="3051712" y="5263675"/>
            <a:ext cx="1307114" cy="834807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 algn="ctr">
              <a:spcBef>
                <a:spcPts val="115"/>
              </a:spcBef>
            </a:pPr>
            <a:r>
              <a:rPr lang="en-US" sz="1721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</a:p>
          <a:p>
            <a:pPr marL="11206" algn="ctr">
              <a:spcBef>
                <a:spcPts val="115"/>
              </a:spcBef>
            </a:pPr>
            <a:r>
              <a:rPr lang="en-US" sz="1721">
                <a:solidFill>
                  <a:srgbClr val="FFFFFF"/>
                </a:solidFill>
                <a:latin typeface="Calibri"/>
                <a:cs typeface="Calibri"/>
              </a:rPr>
              <a:t>Fundamentals</a:t>
            </a:r>
          </a:p>
          <a:p>
            <a:pPr marL="11206" algn="ctr">
              <a:spcBef>
                <a:spcPts val="115"/>
              </a:spcBef>
            </a:pPr>
            <a:r>
              <a:rPr lang="en-US" sz="1721">
                <a:solidFill>
                  <a:srgbClr val="FFFFFF"/>
                </a:solidFill>
                <a:latin typeface="Calibri"/>
                <a:cs typeface="Calibri"/>
              </a:rPr>
              <a:t>(18 credits)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43" name="object 24">
            <a:extLst>
              <a:ext uri="{FF2B5EF4-FFF2-40B4-BE49-F238E27FC236}">
                <a16:creationId xmlns:a16="http://schemas.microsoft.com/office/drawing/2014/main" id="{73BF588A-8F64-7973-5655-739362F15EA7}"/>
              </a:ext>
            </a:extLst>
          </p:cNvPr>
          <p:cNvSpPr txBox="1"/>
          <p:nvPr/>
        </p:nvSpPr>
        <p:spPr>
          <a:xfrm>
            <a:off x="3023492" y="4275613"/>
            <a:ext cx="1035984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lang="en-US" sz="1721" spc="26">
                <a:solidFill>
                  <a:srgbClr val="FFFFFF"/>
                </a:solidFill>
                <a:latin typeface="Calibri"/>
                <a:cs typeface="Calibri"/>
              </a:rPr>
              <a:t>MATH</a:t>
            </a:r>
            <a:r>
              <a:rPr sz="1721" spc="2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1" spc="-18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44" name="object 24">
            <a:extLst>
              <a:ext uri="{FF2B5EF4-FFF2-40B4-BE49-F238E27FC236}">
                <a16:creationId xmlns:a16="http://schemas.microsoft.com/office/drawing/2014/main" id="{FEDFC439-F3E3-02F6-F1FF-B005D51C057F}"/>
              </a:ext>
            </a:extLst>
          </p:cNvPr>
          <p:cNvSpPr txBox="1"/>
          <p:nvPr/>
        </p:nvSpPr>
        <p:spPr>
          <a:xfrm>
            <a:off x="4853514" y="4275613"/>
            <a:ext cx="1035984" cy="2795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lang="en-US" sz="1721" spc="26">
                <a:solidFill>
                  <a:srgbClr val="FFFFFF"/>
                </a:solidFill>
                <a:latin typeface="Calibri"/>
                <a:cs typeface="Calibri"/>
              </a:rPr>
              <a:t>CS</a:t>
            </a:r>
            <a:r>
              <a:rPr sz="1721" spc="2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1" spc="-18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endParaRPr sz="1721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43643-5437-A581-C064-3C05FA6DCC19}"/>
              </a:ext>
            </a:extLst>
          </p:cNvPr>
          <p:cNvSpPr txBox="1"/>
          <p:nvPr/>
        </p:nvSpPr>
        <p:spPr>
          <a:xfrm>
            <a:off x="2766944" y="6460858"/>
            <a:ext cx="659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Required credits for Major Required Courses and Electives 65 credits</a:t>
            </a:r>
          </a:p>
        </p:txBody>
      </p:sp>
    </p:spTree>
    <p:extLst>
      <p:ext uri="{BB962C8B-B14F-4D97-AF65-F5344CB8AC3E}">
        <p14:creationId xmlns:p14="http://schemas.microsoft.com/office/powerpoint/2010/main" val="621507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A79F-FDA2-40A2-3527-4D5CD6E8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AI Curriculum Core Courses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372058-61E5-E0F3-E52A-D6485FC895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02428" y="1005655"/>
          <a:ext cx="7225750" cy="534530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731511">
                  <a:extLst>
                    <a:ext uri="{9D8B030D-6E8A-4147-A177-3AD203B41FA5}">
                      <a16:colId xmlns:a16="http://schemas.microsoft.com/office/drawing/2014/main" val="4018956136"/>
                    </a:ext>
                  </a:extLst>
                </a:gridCol>
                <a:gridCol w="1400137">
                  <a:extLst>
                    <a:ext uri="{9D8B030D-6E8A-4147-A177-3AD203B41FA5}">
                      <a16:colId xmlns:a16="http://schemas.microsoft.com/office/drawing/2014/main" val="1397601465"/>
                    </a:ext>
                  </a:extLst>
                </a:gridCol>
                <a:gridCol w="1739428">
                  <a:extLst>
                    <a:ext uri="{9D8B030D-6E8A-4147-A177-3AD203B41FA5}">
                      <a16:colId xmlns:a16="http://schemas.microsoft.com/office/drawing/2014/main" val="3898133698"/>
                    </a:ext>
                  </a:extLst>
                </a:gridCol>
                <a:gridCol w="1035966">
                  <a:extLst>
                    <a:ext uri="{9D8B030D-6E8A-4147-A177-3AD203B41FA5}">
                      <a16:colId xmlns:a16="http://schemas.microsoft.com/office/drawing/2014/main" val="2033217429"/>
                    </a:ext>
                  </a:extLst>
                </a:gridCol>
                <a:gridCol w="1318708">
                  <a:extLst>
                    <a:ext uri="{9D8B030D-6E8A-4147-A177-3AD203B41FA5}">
                      <a16:colId xmlns:a16="http://schemas.microsoft.com/office/drawing/2014/main" val="287978248"/>
                    </a:ext>
                  </a:extLst>
                </a:gridCol>
              </a:tblGrid>
              <a:tr h="644923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Math and Statistics Core</a:t>
                      </a:r>
                    </a:p>
                    <a:p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 – 19 credits</a:t>
                      </a:r>
                    </a:p>
                  </a:txBody>
                  <a:tcPr marL="130287" marR="65144" marT="65144" marB="651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Computer Science Core</a:t>
                      </a:r>
                    </a:p>
                    <a:p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15 - 18 credits</a:t>
                      </a:r>
                    </a:p>
                  </a:txBody>
                  <a:tcPr marL="130287" marR="65144" marT="65144" marB="651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Artificial Intelligence Core</a:t>
                      </a:r>
                    </a:p>
                    <a:p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 credits</a:t>
                      </a:r>
                    </a:p>
                  </a:txBody>
                  <a:tcPr marL="130287" marR="65144" marT="65144" marB="651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Ethics Core</a:t>
                      </a:r>
                    </a:p>
                    <a:p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credits</a:t>
                      </a:r>
                    </a:p>
                  </a:txBody>
                  <a:tcPr marL="130287" marR="65144" marT="65144" marB="651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AI Electives</a:t>
                      </a:r>
                    </a:p>
                    <a:p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 credits </a:t>
                      </a:r>
                    </a:p>
                  </a:txBody>
                  <a:tcPr marL="130287" marR="65144" marT="65144" marB="651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851523"/>
                  </a:ext>
                </a:extLst>
              </a:tr>
              <a:tr h="970641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Calculus (4-7)</a:t>
                      </a:r>
                    </a:p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MATH1012/1013/1023 and</a:t>
                      </a:r>
                    </a:p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MATH1014/MATH1024;</a:t>
                      </a:r>
                    </a:p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 MATH1024</a:t>
                      </a: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Introduction to Computer Science (3)</a:t>
                      </a:r>
                      <a:b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COMP1021</a:t>
                      </a:r>
                    </a:p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Exploring AI (3)</a:t>
                      </a:r>
                    </a:p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COMP2211 </a:t>
                      </a:r>
                      <a:r>
                        <a:rPr lang="en-US" sz="1100">
                          <a:solidFill>
                            <a:srgbClr val="FF0000"/>
                          </a:solidFill>
                        </a:rPr>
                        <a:t>(revamp)</a:t>
                      </a: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AI Ethics</a:t>
                      </a:r>
                    </a:p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</a:t>
                      </a:r>
                      <a:r>
                        <a:rPr lang="en-US" altLang="zh-CN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1944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 AI electives + 2 other COMP electives</a:t>
                      </a:r>
                    </a:p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100">
                          <a:solidFill>
                            <a:srgbClr val="FF0000"/>
                          </a:solidFill>
                        </a:rPr>
                        <a:t>Revamp existing courses</a:t>
                      </a:r>
                    </a:p>
                    <a:p>
                      <a:r>
                        <a:rPr lang="en-US" sz="1100">
                          <a:solidFill>
                            <a:srgbClr val="FF0000"/>
                          </a:solidFill>
                        </a:rPr>
                        <a:t>Add new courses</a:t>
                      </a: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206619"/>
                  </a:ext>
                </a:extLst>
              </a:tr>
              <a:tr h="970641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Algebra (3-4)</a:t>
                      </a:r>
                    </a:p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MATH2111</a:t>
                      </a:r>
                      <a:b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 MATH2121</a:t>
                      </a:r>
                      <a:b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 MATH2131</a:t>
                      </a: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Programming and Data Structure (5-8)</a:t>
                      </a:r>
                    </a:p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COMP2011 and COMP2012; Or COMP2012H</a:t>
                      </a: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Fundamentals of Artificial Intelligence (3)</a:t>
                      </a:r>
                    </a:p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COMP3211 </a:t>
                      </a:r>
                      <a:r>
                        <a:rPr lang="en-US" sz="1100">
                          <a:solidFill>
                            <a:srgbClr val="FF0000"/>
                          </a:solidFill>
                        </a:rPr>
                        <a:t>(revamp)</a:t>
                      </a: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853728"/>
                  </a:ext>
                </a:extLst>
              </a:tr>
              <a:tr h="644923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Statistics (4)</a:t>
                      </a:r>
                    </a:p>
                    <a:p>
                      <a:r>
                        <a:rPr lang="en-HK" sz="11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MATH2411</a:t>
                      </a: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Computer Organization (4)</a:t>
                      </a:r>
                    </a:p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COMP2611</a:t>
                      </a: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Machine Learning (3)</a:t>
                      </a:r>
                    </a:p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COMP4211 </a:t>
                      </a:r>
                      <a:r>
                        <a:rPr lang="en-US" sz="1100">
                          <a:solidFill>
                            <a:srgbClr val="FF0000"/>
                          </a:solidFill>
                        </a:rPr>
                        <a:t>(revamp)</a:t>
                      </a: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402717"/>
                  </a:ext>
                </a:extLst>
              </a:tr>
              <a:tr h="970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Discrete Math Tools for Computer Science (4)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COMP2711</a:t>
                      </a:r>
                      <a:endParaRPr lang="en-HK" sz="11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Design and Analysis of Algorithm (3)</a:t>
                      </a:r>
                    </a:p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COMP3711</a:t>
                      </a:r>
                    </a:p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Natural Language Processing or Vision (3)</a:t>
                      </a:r>
                    </a:p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COMP4221/COMP4471</a:t>
                      </a: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096695"/>
                  </a:ext>
                </a:extLst>
              </a:tr>
              <a:tr h="644923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AI FYP (6) + </a:t>
                      </a:r>
                      <a:r>
                        <a:rPr lang="en-US" sz="1100" strike="sng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LANG4030 (3)</a:t>
                      </a:r>
                    </a:p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AI Internship</a:t>
                      </a: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0287" marR="65144" marT="65144" marB="6514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92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531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401D-3683-33C0-0468-A2789DE3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50" y="395365"/>
            <a:ext cx="9199567" cy="59642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Study Pathway Details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6351" y="4487698"/>
            <a:ext cx="8615420" cy="5138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/ Y2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9913" y="3887629"/>
            <a:ext cx="8615420" cy="5138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/ Y2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9913" y="3290681"/>
            <a:ext cx="8615420" cy="5138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/ Y3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6351" y="1530690"/>
            <a:ext cx="8615420" cy="5138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/ Y4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6351" y="2114739"/>
            <a:ext cx="8615420" cy="5138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/ Y4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9913" y="2703160"/>
            <a:ext cx="8615420" cy="5138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/ Y3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6352" y="5090952"/>
            <a:ext cx="8615420" cy="5138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/ Y1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6352" y="5697327"/>
            <a:ext cx="8615420" cy="5138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/ Y1</a:t>
            </a: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2082957" y="5744036"/>
            <a:ext cx="829319" cy="420387"/>
          </a:xfrm>
          <a:prstGeom prst="rect">
            <a:avLst/>
          </a:prstGeom>
          <a:solidFill>
            <a:srgbClr val="66FFCC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anchor="ctr"/>
          <a:lstStyle/>
          <a:p>
            <a:pPr algn="ctr" defTabSz="457200"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/>
                <a:cs typeface="Arial"/>
              </a:rPr>
              <a:t>Calculus </a:t>
            </a: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/>
                <a:cs typeface="Arial"/>
              </a:rPr>
              <a:t> 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/>
                <a:cs typeface="Arial"/>
              </a:rPr>
              <a:t>MATH1012/</a:t>
            </a:r>
            <a:endParaRPr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/>
                <a:cs typeface="Arial"/>
              </a:rPr>
              <a:t>1013</a:t>
            </a:r>
            <a:endParaRPr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/>
              <a:cs typeface="Arial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2082957" y="5123347"/>
            <a:ext cx="829319" cy="430796"/>
          </a:xfrm>
          <a:prstGeom prst="rect">
            <a:avLst/>
          </a:prstGeom>
          <a:solidFill>
            <a:srgbClr val="66FFCC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/>
                <a:cs typeface="Arial"/>
              </a:rPr>
              <a:t>Calculus</a:t>
            </a: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/>
                <a:cs typeface="Arial"/>
              </a:rPr>
              <a:t> II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/>
                <a:cs typeface="Arial"/>
              </a:rPr>
              <a:t>MATH1014</a:t>
            </a:r>
            <a:endParaRPr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/>
              <a:cs typeface="Arial"/>
            </a:endParaRPr>
          </a:p>
        </p:txBody>
      </p:sp>
      <p:sp>
        <p:nvSpPr>
          <p:cNvPr id="29" name="Rectangle 142"/>
          <p:cNvSpPr>
            <a:spLocks noChangeArrowheads="1"/>
          </p:cNvSpPr>
          <p:nvPr/>
        </p:nvSpPr>
        <p:spPr bwMode="auto">
          <a:xfrm>
            <a:off x="6872125" y="1590513"/>
            <a:ext cx="484097" cy="992139"/>
          </a:xfrm>
          <a:prstGeom prst="rect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SimSun" pitchFamily="2" charset="-122"/>
                <a:cs typeface="Arial" charset="0"/>
              </a:rPr>
              <a:t>FYP/T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bg1"/>
                </a:solidFill>
                <a:latin typeface="Calibri"/>
                <a:ea typeface="SimSun" pitchFamily="2" charset="-122"/>
                <a:cs typeface="Arial" charset="0"/>
              </a:rPr>
              <a:t>COMP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bg1"/>
                </a:solidFill>
                <a:latin typeface="Calibri"/>
                <a:ea typeface="SimSun" pitchFamily="2" charset="-122"/>
                <a:cs typeface="Arial" charset="0"/>
              </a:rPr>
              <a:t>4981/H</a:t>
            </a:r>
            <a:endParaRPr lang="en-US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SimSun" pitchFamily="2" charset="-122"/>
              <a:cs typeface="Arial" charset="0"/>
            </a:endParaRPr>
          </a:p>
        </p:txBody>
      </p:sp>
      <p:sp>
        <p:nvSpPr>
          <p:cNvPr id="34" name="Rectangle 138"/>
          <p:cNvSpPr>
            <a:spLocks noChangeArrowheads="1"/>
          </p:cNvSpPr>
          <p:nvPr/>
        </p:nvSpPr>
        <p:spPr bwMode="auto">
          <a:xfrm>
            <a:off x="8932149" y="1573348"/>
            <a:ext cx="484096" cy="33802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Acad. &amp;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Prof.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Dev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COMP</a:t>
            </a:r>
            <a:b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</a:b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4900</a:t>
            </a:r>
          </a:p>
        </p:txBody>
      </p:sp>
      <p:sp>
        <p:nvSpPr>
          <p:cNvPr id="36" name="Rectangle 138"/>
          <p:cNvSpPr>
            <a:spLocks noChangeArrowheads="1"/>
          </p:cNvSpPr>
          <p:nvPr/>
        </p:nvSpPr>
        <p:spPr bwMode="auto">
          <a:xfrm>
            <a:off x="9481157" y="2742218"/>
            <a:ext cx="531441" cy="2211409"/>
          </a:xfrm>
          <a:prstGeom prst="rect">
            <a:avLst/>
          </a:prstGeom>
          <a:solidFill>
            <a:srgbClr val="66FFCC"/>
          </a:solidFill>
          <a:ln w="38100"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Eng.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Seminar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Series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ENGG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2010</a:t>
            </a:r>
          </a:p>
        </p:txBody>
      </p:sp>
      <p:sp>
        <p:nvSpPr>
          <p:cNvPr id="3" name="Rectangle 138">
            <a:extLst>
              <a:ext uri="{FF2B5EF4-FFF2-40B4-BE49-F238E27FC236}">
                <a16:creationId xmlns:a16="http://schemas.microsoft.com/office/drawing/2014/main" id="{702E0EA3-0A51-9A69-60F2-3B4433301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639" y="5741207"/>
            <a:ext cx="732760" cy="4203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bg1"/>
                </a:solidFill>
                <a:latin typeface="Calibri"/>
                <a:ea typeface="SimSun" pitchFamily="2" charset="-122"/>
                <a:cs typeface="Arial" charset="0"/>
              </a:rPr>
              <a:t>ENGG</a:t>
            </a:r>
            <a:br>
              <a:rPr lang="en-US" sz="1000" b="1">
                <a:solidFill>
                  <a:schemeClr val="bg1"/>
                </a:solidFill>
                <a:latin typeface="Calibri"/>
                <a:ea typeface="SimSun" pitchFamily="2" charset="-122"/>
                <a:cs typeface="Arial" charset="0"/>
              </a:rPr>
            </a:br>
            <a:r>
              <a:rPr lang="en-US" sz="1000" b="1">
                <a:solidFill>
                  <a:schemeClr val="bg1"/>
                </a:solidFill>
                <a:latin typeface="Calibri"/>
                <a:ea typeface="SimSun" pitchFamily="2" charset="-122"/>
                <a:cs typeface="Arial" charset="0"/>
              </a:rPr>
              <a:t>Intro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SimSun" pitchFamily="2" charset="-122"/>
              <a:cs typeface="Arial" charset="0"/>
            </a:endParaRPr>
          </a:p>
        </p:txBody>
      </p:sp>
      <p:sp>
        <p:nvSpPr>
          <p:cNvPr id="15" name="Rectangle 117">
            <a:extLst>
              <a:ext uri="{FF2B5EF4-FFF2-40B4-BE49-F238E27FC236}">
                <a16:creationId xmlns:a16="http://schemas.microsoft.com/office/drawing/2014/main" id="{1F9FEEEF-EAC0-8514-9C66-7A81E9A15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653" y="4544181"/>
            <a:ext cx="829535" cy="4203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Programming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with C++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COMP2011</a:t>
            </a:r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14" name="Rectangle 117">
            <a:extLst>
              <a:ext uri="{FF2B5EF4-FFF2-40B4-BE49-F238E27FC236}">
                <a16:creationId xmlns:a16="http://schemas.microsoft.com/office/drawing/2014/main" id="{B53C97B0-B492-8BF1-CC87-5625268DC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690" y="5734644"/>
            <a:ext cx="829535" cy="4203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Intro to 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COMP1021</a:t>
            </a:r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17" name="Rectangle 112">
            <a:extLst>
              <a:ext uri="{FF2B5EF4-FFF2-40B4-BE49-F238E27FC236}">
                <a16:creationId xmlns:a16="http://schemas.microsoft.com/office/drawing/2014/main" id="{A7C3452A-27CA-8FFB-81CA-8DE0F7139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029" y="5728195"/>
            <a:ext cx="854488" cy="448500"/>
          </a:xfrm>
          <a:prstGeom prst="rect">
            <a:avLst/>
          </a:prstGeom>
          <a:solidFill>
            <a:srgbClr val="99FF33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AI Ethics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CMP1944</a:t>
            </a:r>
          </a:p>
        </p:txBody>
      </p:sp>
      <p:sp>
        <p:nvSpPr>
          <p:cNvPr id="22" name="Rectangle 112">
            <a:extLst>
              <a:ext uri="{FF2B5EF4-FFF2-40B4-BE49-F238E27FC236}">
                <a16:creationId xmlns:a16="http://schemas.microsoft.com/office/drawing/2014/main" id="{1D827975-398E-BF40-D78D-BEFC4E51A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47" y="5108700"/>
            <a:ext cx="854488" cy="448500"/>
          </a:xfrm>
          <a:prstGeom prst="rect">
            <a:avLst/>
          </a:prstGeom>
          <a:solidFill>
            <a:srgbClr val="99FF33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Exploring AI</a:t>
            </a:r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CMP2211</a:t>
            </a: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E75B55DF-C344-BF5A-5EB7-010A0B10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981" y="4527604"/>
            <a:ext cx="829319" cy="430796"/>
          </a:xfrm>
          <a:prstGeom prst="rect">
            <a:avLst/>
          </a:prstGeom>
          <a:solidFill>
            <a:srgbClr val="66FFCC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anchor="ctr"/>
          <a:lstStyle/>
          <a:p>
            <a:pPr algn="ctr" defTabSz="457200"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/>
                <a:cs typeface="Arial"/>
              </a:rPr>
              <a:t>Linear Algebra</a:t>
            </a:r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/>
                <a:cs typeface="Arial"/>
              </a:rPr>
              <a:t>MATH2121</a:t>
            </a:r>
            <a:endParaRPr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49" name="Rectangle 117">
            <a:extLst>
              <a:ext uri="{FF2B5EF4-FFF2-40B4-BE49-F238E27FC236}">
                <a16:creationId xmlns:a16="http://schemas.microsoft.com/office/drawing/2014/main" id="{2E09AB47-478E-904A-F16B-DA8ED7F60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6552" y="3924688"/>
            <a:ext cx="829535" cy="4203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OOP 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 Data Structure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COMP2012</a:t>
            </a:r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51" name="Rectangle 117">
            <a:extLst>
              <a:ext uri="{FF2B5EF4-FFF2-40B4-BE49-F238E27FC236}">
                <a16:creationId xmlns:a16="http://schemas.microsoft.com/office/drawing/2014/main" id="{A67A664D-0246-AF8D-4BDA-F3060C63B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852" y="3934588"/>
            <a:ext cx="802548" cy="4203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Computer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Organization</a:t>
            </a:r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COMP2611</a:t>
            </a:r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53" name="Rectangle 117">
            <a:extLst>
              <a:ext uri="{FF2B5EF4-FFF2-40B4-BE49-F238E27FC236}">
                <a16:creationId xmlns:a16="http://schemas.microsoft.com/office/drawing/2014/main" id="{6C188174-7DD2-FCA0-BB5A-18393FAEC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750" y="4526378"/>
            <a:ext cx="792649" cy="420387"/>
          </a:xfrm>
          <a:prstGeom prst="rect">
            <a:avLst/>
          </a:prstGeom>
          <a:solidFill>
            <a:srgbClr val="66FFCC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57200"/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Discrete</a:t>
            </a:r>
            <a:b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</a:b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Math</a:t>
            </a:r>
          </a:p>
          <a:p>
            <a:pPr algn="ctr" defTabSz="457200"/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COMP2711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:a16="http://schemas.microsoft.com/office/drawing/2014/main" id="{FC0794DE-AE7B-9991-746E-EF906E237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47" y="3323696"/>
            <a:ext cx="854488" cy="420387"/>
          </a:xfrm>
          <a:prstGeom prst="rect">
            <a:avLst/>
          </a:prstGeom>
          <a:solidFill>
            <a:srgbClr val="99FF33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Fundam</a:t>
            </a: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. of</a:t>
            </a:r>
            <a:b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</a:b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AI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COMP3211</a:t>
            </a:r>
          </a:p>
        </p:txBody>
      </p:sp>
      <p:sp>
        <p:nvSpPr>
          <p:cNvPr id="55" name="Rectangle 117">
            <a:extLst>
              <a:ext uri="{FF2B5EF4-FFF2-40B4-BE49-F238E27FC236}">
                <a16:creationId xmlns:a16="http://schemas.microsoft.com/office/drawing/2014/main" id="{5D622697-C714-F2B4-826F-33293D3D2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898" y="3336870"/>
            <a:ext cx="806501" cy="4203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Algorithm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COMP3711</a:t>
            </a:r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56" name="Rectangle 116">
            <a:extLst>
              <a:ext uri="{FF2B5EF4-FFF2-40B4-BE49-F238E27FC236}">
                <a16:creationId xmlns:a16="http://schemas.microsoft.com/office/drawing/2014/main" id="{D96B221D-F6A9-369F-83FB-4C1E17365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9344" y="3311022"/>
            <a:ext cx="854488" cy="4485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AI Elective</a:t>
            </a:r>
          </a:p>
        </p:txBody>
      </p:sp>
      <p:sp>
        <p:nvSpPr>
          <p:cNvPr id="57" name="Rectangle 112">
            <a:extLst>
              <a:ext uri="{FF2B5EF4-FFF2-40B4-BE49-F238E27FC236}">
                <a16:creationId xmlns:a16="http://schemas.microsoft.com/office/drawing/2014/main" id="{41B736BB-72F6-92D0-B8B4-8BAFFFFE0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46" y="2741332"/>
            <a:ext cx="854488" cy="420387"/>
          </a:xfrm>
          <a:prstGeom prst="rect">
            <a:avLst/>
          </a:prstGeom>
          <a:solidFill>
            <a:srgbClr val="99FF33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Machine </a:t>
            </a:r>
            <a:b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</a:b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COMP4211</a:t>
            </a:r>
          </a:p>
        </p:txBody>
      </p:sp>
      <p:sp>
        <p:nvSpPr>
          <p:cNvPr id="58" name="Rectangle 112">
            <a:extLst>
              <a:ext uri="{FF2B5EF4-FFF2-40B4-BE49-F238E27FC236}">
                <a16:creationId xmlns:a16="http://schemas.microsoft.com/office/drawing/2014/main" id="{21BB042D-59E3-E8D3-E001-4EE68E760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809" y="2741331"/>
            <a:ext cx="799590" cy="420387"/>
          </a:xfrm>
          <a:prstGeom prst="rect">
            <a:avLst/>
          </a:prstGeom>
          <a:solidFill>
            <a:srgbClr val="99FF33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NLP/Vision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COMP4221/</a:t>
            </a:r>
            <a:b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</a:b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4471</a:t>
            </a:r>
          </a:p>
        </p:txBody>
      </p:sp>
      <p:sp>
        <p:nvSpPr>
          <p:cNvPr id="59" name="Rectangle 116">
            <a:extLst>
              <a:ext uri="{FF2B5EF4-FFF2-40B4-BE49-F238E27FC236}">
                <a16:creationId xmlns:a16="http://schemas.microsoft.com/office/drawing/2014/main" id="{A6AC7C08-E515-8CCC-FFA4-146429054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008" y="2713218"/>
            <a:ext cx="854488" cy="4485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AI Elective</a:t>
            </a:r>
          </a:p>
        </p:txBody>
      </p:sp>
      <p:sp>
        <p:nvSpPr>
          <p:cNvPr id="61" name="Rectangle 138">
            <a:extLst>
              <a:ext uri="{FF2B5EF4-FFF2-40B4-BE49-F238E27FC236}">
                <a16:creationId xmlns:a16="http://schemas.microsoft.com/office/drawing/2014/main" id="{5227B7B6-4DBC-0842-E72B-471038FDD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669" y="4519965"/>
            <a:ext cx="822353" cy="416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Tech.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Comm. 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LANG2030</a:t>
            </a: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8E514B82-40E0-CE25-F483-2DFB8B4D4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006" y="3931860"/>
            <a:ext cx="829319" cy="430796"/>
          </a:xfrm>
          <a:prstGeom prst="rect">
            <a:avLst/>
          </a:prstGeom>
          <a:solidFill>
            <a:srgbClr val="66FFCC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Applied</a:t>
            </a:r>
            <a:b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</a:b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Statistics</a:t>
            </a:r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MATH2411</a:t>
            </a:r>
          </a:p>
        </p:txBody>
      </p:sp>
      <p:sp>
        <p:nvSpPr>
          <p:cNvPr id="63" name="Rectangle 116">
            <a:extLst>
              <a:ext uri="{FF2B5EF4-FFF2-40B4-BE49-F238E27FC236}">
                <a16:creationId xmlns:a16="http://schemas.microsoft.com/office/drawing/2014/main" id="{C90F7C5B-83F9-72E1-7A2A-37EABBA7E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3325" y="2134152"/>
            <a:ext cx="854488" cy="4485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AI Elective</a:t>
            </a:r>
          </a:p>
        </p:txBody>
      </p:sp>
      <p:sp>
        <p:nvSpPr>
          <p:cNvPr id="64" name="Rectangle 116">
            <a:extLst>
              <a:ext uri="{FF2B5EF4-FFF2-40B4-BE49-F238E27FC236}">
                <a16:creationId xmlns:a16="http://schemas.microsoft.com/office/drawing/2014/main" id="{6B3BA020-E459-49BF-E3CE-C7FB02069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369" y="1563343"/>
            <a:ext cx="854488" cy="4485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AI Elective</a:t>
            </a:r>
          </a:p>
        </p:txBody>
      </p:sp>
      <p:sp>
        <p:nvSpPr>
          <p:cNvPr id="66" name="Rectangle 138">
            <a:extLst>
              <a:ext uri="{FF2B5EF4-FFF2-40B4-BE49-F238E27FC236}">
                <a16:creationId xmlns:a16="http://schemas.microsoft.com/office/drawing/2014/main" id="{2B10FBBE-D38F-E4D3-B253-5D3D9706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5538" y="1591258"/>
            <a:ext cx="463501" cy="45703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Univ.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Common </a:t>
            </a:r>
            <a:b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</a:br>
            <a:r>
              <a:rPr lang="en-US" altLang="zh-TW" sz="1000" b="1">
                <a:solidFill>
                  <a:srgbClr val="002060"/>
                </a:solidFill>
                <a:latin typeface="Calibri"/>
                <a:ea typeface="新細明體" panose="02020500000000000000" pitchFamily="18" charset="-120"/>
                <a:cs typeface="Arial" pitchFamily="34" charset="0"/>
              </a:rPr>
              <a:t>Core</a:t>
            </a:r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4" name="Rectangle 138">
            <a:extLst>
              <a:ext uri="{FF2B5EF4-FFF2-40B4-BE49-F238E27FC236}">
                <a16:creationId xmlns:a16="http://schemas.microsoft.com/office/drawing/2014/main" id="{97E8534F-E73B-4146-82DA-1FEBDACB1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439" y="5116503"/>
            <a:ext cx="822353" cy="416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rPr>
              <a:t>LANG1401/1402</a:t>
            </a:r>
          </a:p>
        </p:txBody>
      </p:sp>
    </p:spTree>
    <p:extLst>
      <p:ext uri="{BB962C8B-B14F-4D97-AF65-F5344CB8AC3E}">
        <p14:creationId xmlns:p14="http://schemas.microsoft.com/office/powerpoint/2010/main" val="2057861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</p:nvPr>
        </p:nvGraphicFramePr>
        <p:xfrm>
          <a:off x="126146" y="1042931"/>
          <a:ext cx="11929183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345">
                  <a:extLst>
                    <a:ext uri="{9D8B030D-6E8A-4147-A177-3AD203B41FA5}">
                      <a16:colId xmlns:a16="http://schemas.microsoft.com/office/drawing/2014/main" val="2672723560"/>
                    </a:ext>
                  </a:extLst>
                </a:gridCol>
                <a:gridCol w="3881640">
                  <a:extLst>
                    <a:ext uri="{9D8B030D-6E8A-4147-A177-3AD203B41FA5}">
                      <a16:colId xmlns:a16="http://schemas.microsoft.com/office/drawing/2014/main" val="704360941"/>
                    </a:ext>
                  </a:extLst>
                </a:gridCol>
                <a:gridCol w="6268198">
                  <a:extLst>
                    <a:ext uri="{9D8B030D-6E8A-4147-A177-3AD203B41FA5}">
                      <a16:colId xmlns:a16="http://schemas.microsoft.com/office/drawing/2014/main" val="3592842042"/>
                    </a:ext>
                  </a:extLst>
                </a:gridCol>
              </a:tblGrid>
              <a:tr h="22962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BEng</a:t>
                      </a:r>
                      <a:r>
                        <a:rPr lang="en-US" sz="1400" baseline="0"/>
                        <a:t> in Computer Science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BEng</a:t>
                      </a:r>
                      <a:r>
                        <a:rPr lang="en-US" sz="1400" baseline="0"/>
                        <a:t> in Artificial Intelligence</a:t>
                      </a: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506273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Math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noProof="0">
                          <a:latin typeface="Calibri"/>
                        </a:rPr>
                        <a:t>MATH/COMP (Calculus, Algebra, Discrete Math, Statistics)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baseline="0" noProof="0">
                          <a:latin typeface="+mn-lt"/>
                        </a:rPr>
                        <a:t>Remove ELEC2600/H, IEDA2520/2540, MATH2421, MATH2431 choices in Statistics </a:t>
                      </a:r>
                      <a:endParaRPr lang="en-US" sz="1400" b="0" i="0" u="none" strike="noStrike" baseline="0" noProof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020740"/>
                  </a:ext>
                </a:extLst>
              </a:tr>
              <a:tr h="551088">
                <a:tc>
                  <a:txBody>
                    <a:bodyPr/>
                    <a:lstStyle/>
                    <a:p>
                      <a:r>
                        <a:rPr lang="en-US" sz="1400" b="1" baseline="0"/>
                        <a:t>Computer Science Core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 Required Courses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</a:t>
                      </a: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COMP3111 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Engineering</a:t>
                      </a:r>
                    </a:p>
                    <a:p>
                      <a:pPr algn="l"/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</a:t>
                      </a: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COMP3511 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Operating System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Required</a:t>
                      </a:r>
                      <a:r>
                        <a:rPr lang="en-US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Courses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74287"/>
                  </a:ext>
                </a:extLst>
              </a:tr>
              <a:tr h="711821">
                <a:tc>
                  <a:txBody>
                    <a:bodyPr/>
                    <a:lstStyle/>
                    <a:p>
                      <a:r>
                        <a:rPr lang="en-US" sz="1400" b="1"/>
                        <a:t>Artificial Intelligence</a:t>
                      </a:r>
                    </a:p>
                    <a:p>
                      <a:r>
                        <a:rPr lang="en-US" sz="1400" b="1"/>
                        <a:t>Core</a:t>
                      </a:r>
                    </a:p>
                    <a:p>
                      <a:r>
                        <a:rPr lang="en-US" sz="1400" b="1"/>
                        <a:t>(18 credits)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</a:t>
                      </a: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COMP1944 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Artificial Intelligence Ethics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</a:t>
                      </a: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COMP2211 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Exploring Artificial Intelligence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</a:t>
                      </a: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COMP3211 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Fundamentals of Artificial Intelligence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</a:t>
                      </a: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COMP4211 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Machine Learning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</a:t>
                      </a: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COMP4221/COMP4471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to Natural Language Processing/Deep Learning in Computer Vision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Required</a:t>
                      </a:r>
                      <a:r>
                        <a:rPr lang="en-US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Courses</a:t>
                      </a:r>
                      <a:endParaRPr lang="en-US" sz="1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370558"/>
                  </a:ext>
                </a:extLst>
              </a:tr>
              <a:tr h="15154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Area Electives</a:t>
                      </a:r>
                    </a:p>
                    <a:p>
                      <a:pPr lvl="0">
                        <a:buNone/>
                      </a:pPr>
                      <a:r>
                        <a:rPr lang="en-US" sz="1400" b="1"/>
                        <a:t>(18 credits)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COMP2000-level or above elective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 COMP electives from the specified elective list, with at least three taken from 1 area and at least two outside that area </a:t>
                      </a:r>
                      <a:endParaRPr lang="en-US" sz="1400" b="1" i="0" u="none" strike="noStrike" kern="1200" baseline="0" noProof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="0" i="0" u="none" strike="noStrike" noProof="0">
                          <a:latin typeface="+mn-lt"/>
                        </a:rPr>
                        <a:t>Artificial Intelligence/Theory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="0" i="0" u="none" strike="noStrike" noProof="0">
                          <a:latin typeface="+mn-lt"/>
                        </a:rPr>
                        <a:t>Vision &amp; Graphics/Multimedia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="0" i="0" u="none" strike="noStrike" noProof="0">
                          <a:latin typeface="+mn-lt"/>
                        </a:rPr>
                        <a:t>Software/Database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="0" i="0" u="none" strike="noStrike" noProof="0">
                          <a:latin typeface="+mn-lt"/>
                        </a:rPr>
                        <a:t>Computer Systems/Networking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="0" i="0" u="none" strike="noStrike" noProof="0">
                          <a:latin typeface="+mn-lt"/>
                        </a:rPr>
                        <a:t>Courses without Associated Area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4 AI electives and 2 other-COMP electives, all are 3000-level or above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kern="1200" noProof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48960"/>
                  </a:ext>
                </a:extLst>
              </a:tr>
            </a:tbl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270485" y="208898"/>
            <a:ext cx="10918248" cy="73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0070C0"/>
                </a:solidFill>
              </a:rPr>
              <a:t>B.Eng. COMP vs. B.Eng. AI</a:t>
            </a:r>
          </a:p>
        </p:txBody>
      </p:sp>
    </p:spTree>
    <p:extLst>
      <p:ext uri="{BB962C8B-B14F-4D97-AF65-F5344CB8AC3E}">
        <p14:creationId xmlns:p14="http://schemas.microsoft.com/office/powerpoint/2010/main" val="1199316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758DF-3DF0-03BB-39C9-6BF0B1429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2AEDAE-B65B-4211-0E83-D373EBA8BC74}"/>
              </a:ext>
            </a:extLst>
          </p:cNvPr>
          <p:cNvSpPr txBox="1"/>
          <p:nvPr/>
        </p:nvSpPr>
        <p:spPr>
          <a:xfrm>
            <a:off x="521232" y="359123"/>
            <a:ext cx="110680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0070C0"/>
                </a:solidFill>
                <a:latin typeface="+mj-lt"/>
                <a:cs typeface="Arial" pitchFamily="34" charset="0"/>
              </a:rPr>
              <a:t>Still Many Details to Work Out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5F6BB4-E283-18C4-7085-75ADF43578F8}"/>
              </a:ext>
            </a:extLst>
          </p:cNvPr>
          <p:cNvSpPr txBox="1">
            <a:spLocks/>
          </p:cNvSpPr>
          <p:nvPr/>
        </p:nvSpPr>
        <p:spPr>
          <a:xfrm>
            <a:off x="662189" y="1494345"/>
            <a:ext cx="11007277" cy="4317795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Arrangements of Extended Major in AI</a:t>
            </a:r>
            <a:endParaRPr lang="en-GB" sz="2800" dirty="0">
              <a:latin typeface="Franklin Gothic Book" panose="020B0503020102020204" pitchFamily="34" charset="0"/>
            </a:endParaRPr>
          </a:p>
          <a:p>
            <a:pPr marL="304165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Arrangements with dual degrees</a:t>
            </a:r>
          </a:p>
          <a:p>
            <a:pPr marL="304165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Study pathways </a:t>
            </a:r>
          </a:p>
          <a:p>
            <a:pPr marL="304165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Course details and arrangement</a:t>
            </a:r>
          </a:p>
          <a:p>
            <a:pPr marL="304165" indent="-304165" algn="just">
              <a:spcAft>
                <a:spcPts val="1200"/>
              </a:spcAft>
            </a:pPr>
            <a:r>
              <a:rPr lang="en-GB" sz="3200" dirty="0">
                <a:latin typeface="Franklin Gothic Book" panose="020B0503020102020204" pitchFamily="34" charset="0"/>
              </a:rPr>
              <a:t>Resources: faculty, GPUs, student support, admin…</a:t>
            </a:r>
          </a:p>
          <a:p>
            <a:pPr marL="304165" indent="-304165" algn="just">
              <a:spcAft>
                <a:spcPts val="1200"/>
              </a:spcAft>
            </a:pPr>
            <a:endParaRPr lang="en-GB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1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4;p32">
            <a:extLst>
              <a:ext uri="{FF2B5EF4-FFF2-40B4-BE49-F238E27FC236}">
                <a16:creationId xmlns:a16="http://schemas.microsoft.com/office/drawing/2014/main" id="{D710CBF2-E21C-F678-270D-ED4A032808CF}"/>
              </a:ext>
            </a:extLst>
          </p:cNvPr>
          <p:cNvSpPr/>
          <p:nvPr/>
        </p:nvSpPr>
        <p:spPr>
          <a:xfrm rot="5400000">
            <a:off x="-117104" y="5080247"/>
            <a:ext cx="1916406" cy="1232700"/>
          </a:xfrm>
          <a:prstGeom prst="trapezoid">
            <a:avLst>
              <a:gd name="adj" fmla="val 25000"/>
            </a:avLst>
          </a:prstGeom>
          <a:solidFill>
            <a:srgbClr val="E4AC00">
              <a:alpha val="67040"/>
            </a:srgbClr>
          </a:solidFill>
          <a:ln>
            <a:noFill/>
          </a:ln>
          <a:effectLst>
            <a:outerShdw dist="200025" dir="6600000" algn="bl" rotWithShape="0">
              <a:srgbClr val="BF9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5" name="Google Shape;165;p32"/>
          <p:cNvGrpSpPr/>
          <p:nvPr/>
        </p:nvGrpSpPr>
        <p:grpSpPr>
          <a:xfrm>
            <a:off x="1553696" y="1489593"/>
            <a:ext cx="7069603" cy="1371900"/>
            <a:chOff x="1222425" y="1391475"/>
            <a:chExt cx="6868300" cy="1371900"/>
          </a:xfrm>
        </p:grpSpPr>
        <p:sp>
          <p:nvSpPr>
            <p:cNvPr id="166" name="Google Shape;166;p32"/>
            <p:cNvSpPr/>
            <p:nvPr/>
          </p:nvSpPr>
          <p:spPr>
            <a:xfrm>
              <a:off x="6568525" y="1391475"/>
              <a:ext cx="1522200" cy="1371900"/>
            </a:xfrm>
            <a:prstGeom prst="parallelogram">
              <a:avLst>
                <a:gd name="adj" fmla="val 39287"/>
              </a:avLst>
            </a:prstGeom>
            <a:solidFill>
              <a:srgbClr val="1CACE3"/>
            </a:solidFill>
            <a:ln>
              <a:noFill/>
            </a:ln>
            <a:effectLst>
              <a:outerShdw dist="219075" dir="6600000" algn="bl" rotWithShape="0">
                <a:srgbClr val="4A85C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1222425" y="1391475"/>
              <a:ext cx="6267600" cy="1371900"/>
            </a:xfrm>
            <a:prstGeom prst="rect">
              <a:avLst/>
            </a:prstGeom>
            <a:solidFill>
              <a:srgbClr val="1CACE3"/>
            </a:solidFill>
            <a:ln>
              <a:noFill/>
            </a:ln>
            <a:effectLst>
              <a:outerShdw dist="219075" dir="6600000" algn="bl" rotWithShape="0">
                <a:srgbClr val="4A85C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32"/>
          <p:cNvSpPr txBox="1"/>
          <p:nvPr/>
        </p:nvSpPr>
        <p:spPr>
          <a:xfrm>
            <a:off x="6211005" y="1554623"/>
            <a:ext cx="231283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b="1" dirty="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No.</a:t>
            </a:r>
            <a:r>
              <a:rPr lang="en-US" altLang="zh-TW" sz="7200" b="1" dirty="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40</a:t>
            </a:r>
            <a:endParaRPr sz="3000" b="1" dirty="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 rotWithShape="1">
          <a:blip r:embed="rId3">
            <a:alphaModFix/>
          </a:blip>
          <a:srcRect l="9037" r="9029"/>
          <a:stretch/>
        </p:blipFill>
        <p:spPr>
          <a:xfrm rot="-5400000" flipH="1">
            <a:off x="9653929" y="-2875450"/>
            <a:ext cx="6882350" cy="12584550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170" name="Google Shape;170;p32"/>
          <p:cNvSpPr txBox="1"/>
          <p:nvPr/>
        </p:nvSpPr>
        <p:spPr>
          <a:xfrm>
            <a:off x="1945099" y="546984"/>
            <a:ext cx="54699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3600" i="0" u="none" strike="noStrike" cap="none">
                <a:solidFill>
                  <a:srgbClr val="0D6382"/>
                </a:solidFill>
                <a:latin typeface="Exo"/>
                <a:ea typeface="Exo"/>
                <a:cs typeface="Exo"/>
                <a:sym typeface="Exo"/>
              </a:rPr>
              <a:t>HKUST – </a:t>
            </a:r>
            <a:r>
              <a:rPr lang="en-US" sz="3600" b="1">
                <a:solidFill>
                  <a:srgbClr val="0D6382"/>
                </a:solidFill>
                <a:latin typeface="Exo"/>
                <a:ea typeface="Exo"/>
                <a:cs typeface="Exo"/>
                <a:sym typeface="Exo"/>
              </a:rPr>
              <a:t>CSE rankings</a:t>
            </a:r>
          </a:p>
        </p:txBody>
      </p:sp>
      <p:grpSp>
        <p:nvGrpSpPr>
          <p:cNvPr id="171" name="Google Shape;171;p32"/>
          <p:cNvGrpSpPr/>
          <p:nvPr/>
        </p:nvGrpSpPr>
        <p:grpSpPr>
          <a:xfrm>
            <a:off x="1299799" y="4899794"/>
            <a:ext cx="5989708" cy="1371900"/>
            <a:chOff x="1222425" y="3070125"/>
            <a:chExt cx="6267600" cy="1371900"/>
          </a:xfrm>
        </p:grpSpPr>
        <p:sp>
          <p:nvSpPr>
            <p:cNvPr id="172" name="Google Shape;172;p32"/>
            <p:cNvSpPr/>
            <p:nvPr/>
          </p:nvSpPr>
          <p:spPr>
            <a:xfrm>
              <a:off x="1222425" y="3070125"/>
              <a:ext cx="5635500" cy="1371900"/>
            </a:xfrm>
            <a:prstGeom prst="rect">
              <a:avLst/>
            </a:prstGeom>
            <a:solidFill>
              <a:srgbClr val="E4AC00"/>
            </a:solidFill>
            <a:ln>
              <a:noFill/>
            </a:ln>
            <a:effectLst>
              <a:outerShdw dist="200025" dir="6600000" algn="bl" rotWithShape="0">
                <a:srgbClr val="BF9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5967825" y="3070125"/>
              <a:ext cx="1522200" cy="1371900"/>
            </a:xfrm>
            <a:prstGeom prst="parallelogram">
              <a:avLst>
                <a:gd name="adj" fmla="val 39287"/>
              </a:avLst>
            </a:prstGeom>
            <a:solidFill>
              <a:srgbClr val="E4AC00"/>
            </a:solidFill>
            <a:ln>
              <a:noFill/>
            </a:ln>
            <a:effectLst>
              <a:outerShdw dist="200025" dir="6600000" algn="bl" rotWithShape="0">
                <a:srgbClr val="BF9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32"/>
          <p:cNvSpPr/>
          <p:nvPr/>
        </p:nvSpPr>
        <p:spPr>
          <a:xfrm rot="-5400000">
            <a:off x="123062" y="1394853"/>
            <a:ext cx="1674900" cy="1258330"/>
          </a:xfrm>
          <a:prstGeom prst="parallelogram">
            <a:avLst>
              <a:gd name="adj" fmla="val 25000"/>
            </a:avLst>
          </a:prstGeom>
          <a:solidFill>
            <a:srgbClr val="50D3FF">
              <a:alpha val="74860"/>
            </a:srgbClr>
          </a:solidFill>
          <a:ln>
            <a:noFill/>
          </a:ln>
          <a:effectLst>
            <a:outerShdw dist="219075" dir="7680000" algn="bl" rotWithShape="0">
              <a:srgbClr val="4A85C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2"/>
          <p:cNvSpPr txBox="1"/>
          <p:nvPr/>
        </p:nvSpPr>
        <p:spPr>
          <a:xfrm>
            <a:off x="1792372" y="1506918"/>
            <a:ext cx="4248807" cy="138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World’s Top 700 Universities in Computer Science</a:t>
            </a:r>
          </a:p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(#1 in Hong Kong for 11 times in 13 years)</a:t>
            </a:r>
          </a:p>
          <a:p>
            <a:pPr lvl="0">
              <a:lnSpc>
                <a:spcPct val="115000"/>
              </a:lnSpc>
            </a:pPr>
            <a:r>
              <a:rPr lang="en-US" sz="1600" b="1" dirty="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QS World University Rankings 2023</a:t>
            </a:r>
          </a:p>
        </p:txBody>
      </p:sp>
      <p:sp>
        <p:nvSpPr>
          <p:cNvPr id="183" name="Google Shape;183;p32"/>
          <p:cNvSpPr txBox="1"/>
          <p:nvPr/>
        </p:nvSpPr>
        <p:spPr>
          <a:xfrm>
            <a:off x="5151208" y="5049836"/>
            <a:ext cx="20467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No.</a:t>
            </a:r>
            <a:r>
              <a:rPr lang="en-US" sz="7200" b="1" dirty="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18</a:t>
            </a:r>
            <a:endParaRPr lang="en-US" sz="3000" b="1" dirty="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026" name="Picture 2" descr="2023 年QS 世界大學排名：可持續發展-美通社PR-Newswire">
            <a:extLst>
              <a:ext uri="{FF2B5EF4-FFF2-40B4-BE49-F238E27FC236}">
                <a16:creationId xmlns:a16="http://schemas.microsoft.com/office/drawing/2014/main" id="{7B8FFA8F-B8EB-0481-F8AD-71A34A48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5" y="1919557"/>
            <a:ext cx="953166" cy="30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165;p32">
            <a:extLst>
              <a:ext uri="{FF2B5EF4-FFF2-40B4-BE49-F238E27FC236}">
                <a16:creationId xmlns:a16="http://schemas.microsoft.com/office/drawing/2014/main" id="{39FB43A2-1381-EE62-F122-7F05CCC72585}"/>
              </a:ext>
            </a:extLst>
          </p:cNvPr>
          <p:cNvGrpSpPr/>
          <p:nvPr/>
        </p:nvGrpSpPr>
        <p:grpSpPr>
          <a:xfrm>
            <a:off x="1553696" y="3197985"/>
            <a:ext cx="6366810" cy="1371900"/>
            <a:chOff x="1222425" y="1391475"/>
            <a:chExt cx="6868300" cy="13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Google Shape;166;p32">
              <a:extLst>
                <a:ext uri="{FF2B5EF4-FFF2-40B4-BE49-F238E27FC236}">
                  <a16:creationId xmlns:a16="http://schemas.microsoft.com/office/drawing/2014/main" id="{0294ABD4-E5A5-73BA-40A6-178923EC2F4F}"/>
                </a:ext>
              </a:extLst>
            </p:cNvPr>
            <p:cNvSpPr/>
            <p:nvPr/>
          </p:nvSpPr>
          <p:spPr>
            <a:xfrm>
              <a:off x="6568525" y="1391475"/>
              <a:ext cx="1522200" cy="1371900"/>
            </a:xfrm>
            <a:prstGeom prst="parallelogram">
              <a:avLst>
                <a:gd name="adj" fmla="val 39287"/>
              </a:avLst>
            </a:prstGeom>
            <a:grpFill/>
            <a:ln>
              <a:noFill/>
            </a:ln>
            <a:effectLst>
              <a:outerShdw dist="219075" dir="6600000" algn="bl" rotWithShape="0">
                <a:srgbClr val="4A85C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7;p32">
              <a:extLst>
                <a:ext uri="{FF2B5EF4-FFF2-40B4-BE49-F238E27FC236}">
                  <a16:creationId xmlns:a16="http://schemas.microsoft.com/office/drawing/2014/main" id="{3FDEAF3C-82D7-C970-C6BD-14A68FFF1073}"/>
                </a:ext>
              </a:extLst>
            </p:cNvPr>
            <p:cNvSpPr/>
            <p:nvPr/>
          </p:nvSpPr>
          <p:spPr>
            <a:xfrm>
              <a:off x="1222425" y="1391475"/>
              <a:ext cx="6267600" cy="1371900"/>
            </a:xfrm>
            <a:prstGeom prst="rect">
              <a:avLst/>
            </a:prstGeom>
            <a:grpFill/>
            <a:ln>
              <a:noFill/>
            </a:ln>
            <a:effectLst>
              <a:outerShdw dist="219075" dir="6600000" algn="bl" rotWithShape="0">
                <a:srgbClr val="4A85C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68;p32">
            <a:extLst>
              <a:ext uri="{FF2B5EF4-FFF2-40B4-BE49-F238E27FC236}">
                <a16:creationId xmlns:a16="http://schemas.microsoft.com/office/drawing/2014/main" id="{FB3415BA-1FA0-C16D-7D56-CEDE8B2B9285}"/>
              </a:ext>
            </a:extLst>
          </p:cNvPr>
          <p:cNvSpPr txBox="1"/>
          <p:nvPr/>
        </p:nvSpPr>
        <p:spPr>
          <a:xfrm>
            <a:off x="5908470" y="3287477"/>
            <a:ext cx="1802995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b="1" dirty="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No.</a:t>
            </a:r>
            <a:r>
              <a:rPr lang="en-US" altLang="zh-TW" sz="7200" b="1" dirty="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31</a:t>
            </a:r>
            <a:endParaRPr sz="3000" b="1" dirty="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" name="Google Shape;175;p32">
            <a:extLst>
              <a:ext uri="{FF2B5EF4-FFF2-40B4-BE49-F238E27FC236}">
                <a16:creationId xmlns:a16="http://schemas.microsoft.com/office/drawing/2014/main" id="{DC846E57-0CF4-C417-405A-184E90F871C3}"/>
              </a:ext>
            </a:extLst>
          </p:cNvPr>
          <p:cNvSpPr/>
          <p:nvPr/>
        </p:nvSpPr>
        <p:spPr>
          <a:xfrm rot="-5400000">
            <a:off x="60517" y="3165789"/>
            <a:ext cx="1674900" cy="1133241"/>
          </a:xfrm>
          <a:prstGeom prst="parallelogram">
            <a:avLst>
              <a:gd name="adj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dist="219075" dir="7680000" algn="bl" rotWithShape="0">
              <a:srgbClr val="4A85C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18" descr="A colorful logo with white text&#10;&#10;Description automatically generated">
            <a:extLst>
              <a:ext uri="{FF2B5EF4-FFF2-40B4-BE49-F238E27FC236}">
                <a16:creationId xmlns:a16="http://schemas.microsoft.com/office/drawing/2014/main" id="{C88618BA-9890-FE39-4700-CCC069A6B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31" y="3555843"/>
            <a:ext cx="967899" cy="505805"/>
          </a:xfrm>
          <a:prstGeom prst="rect">
            <a:avLst/>
          </a:prstGeom>
        </p:spPr>
      </p:pic>
      <p:sp>
        <p:nvSpPr>
          <p:cNvPr id="181" name="Google Shape;181;p32"/>
          <p:cNvSpPr txBox="1"/>
          <p:nvPr/>
        </p:nvSpPr>
        <p:spPr>
          <a:xfrm>
            <a:off x="1757966" y="3732409"/>
            <a:ext cx="38514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700" dirty="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Times Higher Education World University Rankings (2024)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FE321-C56A-9A08-5EF8-C63F5BC98C80}"/>
              </a:ext>
            </a:extLst>
          </p:cNvPr>
          <p:cNvSpPr txBox="1"/>
          <p:nvPr/>
        </p:nvSpPr>
        <p:spPr>
          <a:xfrm>
            <a:off x="1692959" y="3428486"/>
            <a:ext cx="9723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Muli" panose="00000500000000000000" pitchFamily="2" charset="0"/>
              </a:rPr>
              <a:t>(</a:t>
            </a:r>
            <a:r>
              <a:rPr lang="en-US" b="0" i="0" dirty="0">
                <a:solidFill>
                  <a:schemeClr val="bg1"/>
                </a:solidFill>
                <a:effectLst/>
                <a:latin typeface="Muli" panose="00000500000000000000" pitchFamily="2" charset="0"/>
              </a:rPr>
              <a:t>retained the </a:t>
            </a:r>
            <a:r>
              <a:rPr lang="en-US" b="1" i="0" dirty="0">
                <a:solidFill>
                  <a:schemeClr val="bg1"/>
                </a:solidFill>
                <a:effectLst/>
                <a:latin typeface="Muli" panose="00000500000000000000" pitchFamily="2" charset="0"/>
              </a:rPr>
              <a:t>No.1 place </a:t>
            </a:r>
            <a:r>
              <a:rPr lang="en-US" b="0" i="0" dirty="0">
                <a:solidFill>
                  <a:schemeClr val="bg1"/>
                </a:solidFill>
                <a:effectLst/>
                <a:latin typeface="Muli" panose="00000500000000000000" pitchFamily="2" charset="0"/>
              </a:rPr>
              <a:t>in Hong Kong for 8 years in a row)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 descr="A black letter on a blue background&#10;&#10;Description automatically generated">
            <a:extLst>
              <a:ext uri="{FF2B5EF4-FFF2-40B4-BE49-F238E27FC236}">
                <a16:creationId xmlns:a16="http://schemas.microsoft.com/office/drawing/2014/main" id="{1D608040-9B4E-59AF-5C20-39BC2EC27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47" y="5538076"/>
            <a:ext cx="733618" cy="733618"/>
          </a:xfrm>
          <a:prstGeom prst="rect">
            <a:avLst/>
          </a:prstGeom>
        </p:spPr>
      </p:pic>
      <p:sp>
        <p:nvSpPr>
          <p:cNvPr id="22" name="Google Shape;181;p32">
            <a:extLst>
              <a:ext uri="{FF2B5EF4-FFF2-40B4-BE49-F238E27FC236}">
                <a16:creationId xmlns:a16="http://schemas.microsoft.com/office/drawing/2014/main" id="{C00DCA99-ABC5-1A27-D7FC-C769CA8AADD3}"/>
              </a:ext>
            </a:extLst>
          </p:cNvPr>
          <p:cNvSpPr txBox="1"/>
          <p:nvPr/>
        </p:nvSpPr>
        <p:spPr>
          <a:xfrm>
            <a:off x="1757967" y="5321126"/>
            <a:ext cx="3851400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700" dirty="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CS Rankings (2024)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DB2B-9515-4B1D-92A3-EFCFCA0F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Current vs. Future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94CD11-0684-8CFD-3D4E-070384C17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87239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1770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37EEA-75F4-07EF-FE53-FA4A99137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raphic 4">
            <a:extLst>
              <a:ext uri="{FF2B5EF4-FFF2-40B4-BE49-F238E27FC236}">
                <a16:creationId xmlns:a16="http://schemas.microsoft.com/office/drawing/2014/main" id="{C3B447D7-998B-8AB7-2E28-5ECDE2CAA5AC}"/>
              </a:ext>
            </a:extLst>
          </p:cNvPr>
          <p:cNvSpPr/>
          <p:nvPr/>
        </p:nvSpPr>
        <p:spPr>
          <a:xfrm rot="19505365">
            <a:off x="7177291" y="1098565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1FC77-3F0E-1E1F-43DF-3B2507866271}"/>
              </a:ext>
            </a:extLst>
          </p:cNvPr>
          <p:cNvSpPr txBox="1"/>
          <p:nvPr/>
        </p:nvSpPr>
        <p:spPr>
          <a:xfrm>
            <a:off x="956751" y="2005662"/>
            <a:ext cx="5583957" cy="236988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altLang="ko-KR" sz="3600" b="1" dirty="0">
                <a:solidFill>
                  <a:schemeClr val="tx1"/>
                </a:solidFill>
                <a:latin typeface="Franklin Gothic Book" panose="020B0503020102020204" pitchFamily="34" charset="0"/>
                <a:cs typeface="Arial" pitchFamily="34" charset="0"/>
              </a:rPr>
              <a:t>AI extended major (+AI)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altLang="ko-KR" sz="3600" b="1" dirty="0">
                <a:solidFill>
                  <a:schemeClr val="tx1"/>
                </a:solidFill>
                <a:latin typeface="Franklin Gothic Book" panose="020B0503020102020204" pitchFamily="34" charset="0"/>
                <a:cs typeface="Arial" pitchFamily="34" charset="0"/>
              </a:rPr>
              <a:t>BEng in AI (Proposal)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altLang="ko-KR" sz="3600" b="1" dirty="0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MSc in AI (Proposal)</a:t>
            </a:r>
            <a:endParaRPr lang="ko-KR" altLang="en-US" sz="3600" b="1" dirty="0">
              <a:solidFill>
                <a:srgbClr val="0070C0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grpSp>
        <p:nvGrpSpPr>
          <p:cNvPr id="29" name="Graphic 421">
            <a:extLst>
              <a:ext uri="{FF2B5EF4-FFF2-40B4-BE49-F238E27FC236}">
                <a16:creationId xmlns:a16="http://schemas.microsoft.com/office/drawing/2014/main" id="{06AB8315-6AC1-7A24-4EFC-C62D5C07091B}"/>
              </a:ext>
            </a:extLst>
          </p:cNvPr>
          <p:cNvGrpSpPr/>
          <p:nvPr/>
        </p:nvGrpSpPr>
        <p:grpSpPr>
          <a:xfrm flipH="1">
            <a:off x="7697676" y="601841"/>
            <a:ext cx="2882106" cy="5665072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40882A4-A20D-7962-BCBC-25AC9FF4104C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C24E47B-8ABB-2F5E-9FD1-0C0CA926826D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01BCA21-9842-9209-20B3-A9CCD7B23E78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B396B6-0409-D979-1B63-0AADC0971666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E5E27F8-93FB-8E39-D4C7-6C1F542E470D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BCF28AC-8108-0C78-0F05-DE50B7258D04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B88613A-9023-7594-8344-ECDD97EEE0FB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EDE323E-1285-F27C-6D8F-E6F66B24BB08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D0AF747-FDD9-00EC-72AB-553F4C6E7528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F0CBD0A-9962-A01B-E04A-80115B3CFB2B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B4DB8A9-8187-4617-7AE4-8670CCE99F5D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5937757-59BB-6EA5-61BF-B27C16666512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AEF87E8-77C4-89F4-4773-4B231F3B79BD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F60E43F-445B-0681-E3BD-140C5F853DCA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4CC4B48-5CF0-3776-B145-50DD44F65B5B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ABF95E5-E486-BD47-0C2D-DE43B847AA6E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504BC0D-7AF4-59FE-9FBD-36939EFC8C89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EB26D7A-FAA4-31F5-B8F3-98F75112E0D0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09F68A8-E5CA-6C29-7A63-C29B9739A417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533E43D-8565-F144-7C51-81A3C2D18B39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3568558-6212-00E1-4E9C-F518D20F993B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F007CF-1AD6-DF16-ABEF-640C35463CFB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38C368-64B3-34A2-3F3A-DA2B5DDBABC5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8303714-2831-64F8-E990-3D72137B2B68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060DC92-672E-AECC-FA1E-8FA6A28BFA2B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846FA79-61CD-7B50-5FB1-B50F0026F8B1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AE51A6-4E92-7053-8F55-52CF83004D46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0A0DDBB-21FA-F5C5-2CCE-0C9D33FEF3B8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93AF43-2E9F-A13C-6251-314962436B6A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ADBFFC1-FE98-F699-2722-479EA2658E30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E1282D3-63A2-0FF0-9CB5-6A7A0AE494F3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D1EC0EB-2BCA-D51D-224F-ED98D5072023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EA496BB-292E-6A75-1B07-6CA0A8CD4A43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A4796AB-BC4C-9512-C5AC-8D27441DA056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A0F953C-CD02-3887-2E17-81CFE8C17705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49821CD-713B-B5ED-6E5F-73C97CE6A7D7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AC5A28D-87DF-1931-5E2A-7B67EC8AB3B7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D819B7A-D968-1D93-E085-7AE27190F612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9B41417-F561-A97B-8589-7DF094633642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A27C4C1-2E84-2498-6AE0-918F27E34156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B92193E-EB68-24B4-9CE1-530713AA65B0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8276A70-0B41-729A-DD8B-295BBBB0B49C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CB77705-0520-C93F-6EC8-7D6772695649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C7DF382-59F8-1EE3-149E-CE6F6AC905A7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C59C08F-4B9B-7A5C-8971-28E22DC00B11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B71EBF-49ED-E9FE-B60D-C3F41B5044B5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6902F71-C0F5-0A12-7BB0-CADF2D201A33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93FCC1D-0FD0-3AB7-828C-03C0C869668A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90D48E8-4604-7201-4054-12A777849614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8DBEAE3-D6E7-D970-FBBA-7023D6AB8ED9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C0C475-E365-6A1D-BEEF-1AE0DEA043EE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67B11BE-1C40-E4F6-D164-5E9AB16E7C1A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E30CB02-EB66-D217-7FA6-E53AC5A57018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0E95E3A-598D-7236-FEB5-C2BFB165ECAE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BDFCCA8-D65E-DF79-8E26-4335468750EE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8D91004-7671-AC9A-95C7-011BFE9BD32E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D86C592-CE65-B708-35CA-9079DDAF2EB2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2C274BE-F7B9-BA4C-43BB-E4803C1D7634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D469EEC-C2A9-D852-1B4C-D8C28BD3A582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DAC066B-30B1-247C-76AB-5DAA10CC4751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E450D96-5D72-9A6A-CC91-8F4040F213D8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3BAA9B-19A7-0FBD-D43F-CAAFDC628CC8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A260EC8-66CE-F472-63AA-720B7BBDDAB6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FE994BA-D866-9FB2-09BB-987D9A86A2AD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34C20F4-9A0E-74DD-A512-2B28F5304CEE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0A0844F-BAD1-CC1A-4807-D0C5461C116D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CA215E6-835F-7108-BE77-2E7F2D9CE549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AFB9AB2-A290-1D59-41B7-668A50463695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3C3B31-BA4C-ECE0-0C43-755FD03B0053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A08154A-CF1D-9664-29D7-CDFD7434CC8B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839FBD1-1223-4F93-D370-1E786BE39A4F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3F7EAEE-23E0-C2E7-9D83-1117C9CC1C9F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296E46B-7777-8E5D-FCC1-B67684A97AE9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72D4F9F-43BD-5640-7309-8A9174CAC504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692678B-8ACB-39AB-503C-00832A26B65C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BD7646C-4673-D941-6D17-69C339E0EE6D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A16D2BC-E8E0-48F3-C5C6-87281527614A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6D22627-9407-01D6-8EEF-A776985048A4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6A69B03-FD75-FF72-FF9B-B03069B61CDF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84CC19E-65FD-BC34-6D81-81176252CC9D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A81D5FE-482F-AC9C-352E-727FCA94BE91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061C242-9F96-6C7A-2186-EA77992A142F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6CF71F5-8827-C499-EF65-93364FC3BE6E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021A0E4-EE88-079E-2895-839FF8684952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3F7325E-B016-0F35-0272-848BA259EF95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A1C9719-262B-34E3-FFD0-75EF3A0C57E0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1771990-D6F4-DBA5-38E2-6B30B8385FA1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0918F45-D0B9-B35B-1689-A1BD15C75BD9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BDDE62E-A3FC-792E-3955-4773D9AFCA14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60B72F5-5B1E-8F66-707B-707E79D83A9C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B9EFAD2-99CF-221D-7687-41CA1BEBAC34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A2BBA10-881E-2621-CCAD-0B2BF5EDE88C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3F60507-50CD-4FE6-BE12-EF57E6CB25E2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6857A1B-6A49-9C6D-97D8-2949ED019722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EC0A28A-83C1-9C05-2DAB-6403FCF9C5C7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50A049A-7D65-156A-6F54-E2981DC56D83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12F1519-D0E4-A915-DE89-1853035F9BF8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36712DD-E91C-523B-B7EF-79F130CE84F6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7EE5D5A-408B-3947-807B-731F590B4740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123F66E-5C42-5231-E9B3-B65E2CA73343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304DF22-D09C-A257-B0AA-BEE0C1050FD2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877EED3-68B7-584B-47CA-11C125F9A94E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CE485E1-03D1-7DBE-8583-4C7907F5590D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4B77DCA-F96F-E2C4-5E60-0BEBB55A8F22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93EE256-84BC-39F1-3388-6E9402D7D752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CC33B9D-0B1E-008B-5811-59F4BFD5CF38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855117D-89A8-30FE-01F3-E344007C6DB1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AD1DF16-E77D-E665-0FEA-E1118BD5D243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1159DCA-79CE-053A-F163-A59B98B02128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0E66BF3-C015-CCCA-EB30-BD43FC89DFB6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BCC247B-CD7E-4427-D5FB-129899915422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F8CF615-F242-F424-0CEB-C51EB07412DB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466073D-777E-331C-A5E2-812C2E700B1D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7D7AE57-E313-BFAE-392E-D56501D78713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BD447EA-2902-D600-DAB6-16575238CE56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3818226-045F-8713-DD99-670CA360A5E5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7A3092-833B-7B6A-EE7E-0CF659481F60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4889682-AFB6-AB7D-3509-E9D7CDBD6275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9E633F6-30A5-5A64-B8B5-E695BEADA6A8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3042C9C-8296-DBB5-2C59-F5AB0A51C3CE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9D5DF79-D10E-3152-BF12-34102121386F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B4567DA-4DE5-56A0-71DF-622DECB27157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9FBCFB8-A5D1-C6BC-8905-DE20052B6718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D54E267-1CEE-D224-50CF-5C0D39EB2220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53679BD-10CE-4AAE-1597-840C5AB09621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89168E6-24A8-0439-32EA-7400485825CE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69868FF-9540-C4C1-C8F2-772F55B28CF7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A5D4FD9-E49E-3528-CABE-4AC7FAE1280B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4DECD50-6C31-2939-10EE-33546AC81F84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1E33AB8-FDEA-AF0F-D252-25E45F630C36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B0F24D2-14AA-20B6-36B0-59FA72670EE2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5310E37-7C45-CB93-0F60-79A027157F2A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B695C49-932E-159E-12AC-661EC992510B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5E02FF7-6517-A3A8-211F-58B8E532FE90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77E7DDE-BA3B-4214-8BF4-204FA7D00D3A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DF37452-D743-322D-0E65-1B81775047CB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3FC66A2-C1C3-5344-7454-39F0177EA020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C35901A-35DD-F567-B81F-92A13B1594CF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33E54F1-BDD7-D20B-76AF-E0F38D01950E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71FBDE3-22E8-D12D-F9AA-940FF48BA0CE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6473A32-2522-1FFD-94C7-9ACDF9AAAA49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021E510-6617-5384-2B2D-F46D69471E31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01E4CE5-F8B9-6CBA-296E-D0D6A29AC06D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899436E-0D0F-330F-87C7-2302AF343504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4219147-B906-443C-BBE2-3AD21241784D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B0C019-E3FB-8625-7F21-81CE88E967BD}"/>
              </a:ext>
            </a:extLst>
          </p:cNvPr>
          <p:cNvSpPr/>
          <p:nvPr/>
        </p:nvSpPr>
        <p:spPr>
          <a:xfrm>
            <a:off x="302162" y="308716"/>
            <a:ext cx="2973891" cy="6667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-GB" sz="3733" b="1" dirty="0">
                <a:solidFill>
                  <a:srgbClr val="1F497D"/>
                </a:solidFill>
                <a:latin typeface="Exo" panose="020B0604020202020204" charset="0"/>
                <a:ea typeface="Exo Black"/>
                <a:cs typeface="Exo Black"/>
                <a:sym typeface="Exo Black"/>
              </a:rPr>
              <a:t>AI Programs</a:t>
            </a:r>
          </a:p>
        </p:txBody>
      </p:sp>
    </p:spTree>
    <p:extLst>
      <p:ext uri="{BB962C8B-B14F-4D97-AF65-F5344CB8AC3E}">
        <p14:creationId xmlns:p14="http://schemas.microsoft.com/office/powerpoint/2010/main" val="2127443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solidFill>
                  <a:srgbClr val="0070C0"/>
                </a:solidFill>
              </a:rPr>
              <a:t>Background</a:t>
            </a:r>
            <a:endParaRPr sz="4800">
              <a:solidFill>
                <a:srgbClr val="0070C0"/>
              </a:solidFill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85750" indent="-285750">
              <a:spcBef>
                <a:spcPts val="1600"/>
              </a:spcBef>
            </a:pPr>
            <a:r>
              <a:rPr lang="en" sz="2400" dirty="0"/>
              <a:t>AI has become a key driver of innovation and growth in many industries</a:t>
            </a:r>
            <a:endParaRPr sz="2400" dirty="0"/>
          </a:p>
          <a:p>
            <a:pPr marL="285750" indent="-285750">
              <a:spcBef>
                <a:spcPts val="1600"/>
              </a:spcBef>
            </a:pPr>
            <a:r>
              <a:rPr lang="en" sz="2400" dirty="0"/>
              <a:t>CSE has already been offering more AI and related courses in our UG, </a:t>
            </a:r>
            <a:r>
              <a:rPr lang="en" sz="2400" dirty="0" err="1"/>
              <a:t>RPg</a:t>
            </a:r>
            <a:r>
              <a:rPr lang="en" sz="2400" dirty="0"/>
              <a:t> and </a:t>
            </a:r>
            <a:r>
              <a:rPr lang="en" sz="2400" dirty="0" err="1"/>
              <a:t>TPg</a:t>
            </a:r>
            <a:r>
              <a:rPr lang="en" sz="2400" dirty="0"/>
              <a:t> programs</a:t>
            </a:r>
            <a:endParaRPr sz="2400" dirty="0"/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" sz="2400" dirty="0"/>
              <a:t>High demand for a new MSc program specialized in AI, especially its recent developments, to equip graduates with advanced skills and </a:t>
            </a:r>
            <a:r>
              <a:rPr lang="en-US" sz="2400" dirty="0"/>
              <a:t>the </a:t>
            </a:r>
            <a:r>
              <a:rPr lang="en" sz="2400" dirty="0"/>
              <a:t>latest knowledge in AI</a:t>
            </a:r>
            <a:endParaRPr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rgbClr val="0070C0"/>
                </a:solidFill>
              </a:rPr>
              <a:t>Similar </a:t>
            </a:r>
            <a:r>
              <a:rPr lang="en" sz="4800" dirty="0" err="1">
                <a:solidFill>
                  <a:srgbClr val="0070C0"/>
                </a:solidFill>
              </a:rPr>
              <a:t>TPg</a:t>
            </a:r>
            <a:r>
              <a:rPr lang="en" sz="4800" dirty="0">
                <a:solidFill>
                  <a:srgbClr val="0070C0"/>
                </a:solidFill>
              </a:rPr>
              <a:t> Programs Elsewhere</a:t>
            </a:r>
            <a:endParaRPr sz="4800" dirty="0">
              <a:solidFill>
                <a:srgbClr val="0070C0"/>
              </a:solidFill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85750" indent="-285750"/>
            <a:r>
              <a:rPr lang="en" sz="2400" dirty="0"/>
              <a:t>A comprehensive survey was conducted to include similar programs in </a:t>
            </a:r>
            <a:r>
              <a:rPr lang="en" sz="2400" dirty="0">
                <a:solidFill>
                  <a:srgbClr val="0000FF"/>
                </a:solidFill>
              </a:rPr>
              <a:t>HK</a:t>
            </a:r>
            <a:r>
              <a:rPr lang="en" sz="2400" dirty="0"/>
              <a:t>, </a:t>
            </a:r>
            <a:r>
              <a:rPr lang="en" sz="2400" dirty="0">
                <a:solidFill>
                  <a:srgbClr val="0000FF"/>
                </a:solidFill>
              </a:rPr>
              <a:t>Mainland China</a:t>
            </a:r>
            <a:r>
              <a:rPr lang="en" sz="2400" dirty="0"/>
              <a:t>, </a:t>
            </a:r>
            <a:r>
              <a:rPr lang="en" sz="2400" dirty="0">
                <a:solidFill>
                  <a:srgbClr val="0000FF"/>
                </a:solidFill>
              </a:rPr>
              <a:t>Singapore</a:t>
            </a:r>
            <a:r>
              <a:rPr lang="en" sz="2400" dirty="0"/>
              <a:t>, </a:t>
            </a:r>
            <a:r>
              <a:rPr lang="en" sz="2400" dirty="0">
                <a:solidFill>
                  <a:srgbClr val="0000FF"/>
                </a:solidFill>
              </a:rPr>
              <a:t>USA</a:t>
            </a:r>
            <a:r>
              <a:rPr lang="en" sz="2400" dirty="0"/>
              <a:t> and </a:t>
            </a:r>
            <a:r>
              <a:rPr lang="en" sz="2400" dirty="0">
                <a:solidFill>
                  <a:srgbClr val="0000FF"/>
                </a:solidFill>
              </a:rPr>
              <a:t>UK</a:t>
            </a:r>
            <a:endParaRPr sz="2400" dirty="0"/>
          </a:p>
          <a:p>
            <a:pPr marL="285750" indent="-285750">
              <a:spcBef>
                <a:spcPts val="1600"/>
              </a:spcBef>
            </a:pPr>
            <a:r>
              <a:rPr lang="en" sz="2400" dirty="0"/>
              <a:t>All existing MSc programs offered by other local universities only partially cover AI, regardless of what their program titles are</a:t>
            </a:r>
            <a:endParaRPr sz="2400" dirty="0"/>
          </a:p>
          <a:p>
            <a:pPr marL="285750" indent="-285750">
              <a:spcBef>
                <a:spcPts val="1600"/>
              </a:spcBef>
            </a:pPr>
            <a:r>
              <a:rPr lang="en" sz="2400" dirty="0"/>
              <a:t>There is room to create a high-quality MSc program in AI to meet the growing needs of the rapid development of AI</a:t>
            </a:r>
            <a:endParaRPr sz="2400" dirty="0"/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" sz="2400" dirty="0"/>
              <a:t>Our program is closer in spirit to the </a:t>
            </a:r>
            <a:r>
              <a:rPr lang="en" sz="2400" dirty="0">
                <a:solidFill>
                  <a:srgbClr val="0000FF"/>
                </a:solidFill>
              </a:rPr>
              <a:t>MS in Machine Learning</a:t>
            </a:r>
            <a:r>
              <a:rPr lang="en" sz="2400" dirty="0"/>
              <a:t> program of </a:t>
            </a:r>
            <a:r>
              <a:rPr lang="en" sz="2400" dirty="0">
                <a:solidFill>
                  <a:srgbClr val="0000FF"/>
                </a:solidFill>
              </a:rPr>
              <a:t>CMU</a:t>
            </a:r>
            <a:endParaRPr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rgbClr val="0070C0"/>
                </a:solidFill>
              </a:rPr>
              <a:t>Program Learning Outcomes</a:t>
            </a:r>
            <a:endParaRPr sz="4800" dirty="0">
              <a:solidFill>
                <a:srgbClr val="0070C0"/>
              </a:solidFill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301" y="1454200"/>
            <a:ext cx="8313401" cy="4757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rgbClr val="0070C0"/>
                </a:solidFill>
              </a:rPr>
              <a:t>Admission Requirements</a:t>
            </a:r>
            <a:endParaRPr sz="4800" dirty="0">
              <a:solidFill>
                <a:srgbClr val="0070C0"/>
              </a:solidFill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18" y="2342233"/>
            <a:ext cx="10997564" cy="1574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rgbClr val="0070C0"/>
                </a:solidFill>
              </a:rPr>
              <a:t>Curriculum</a:t>
            </a:r>
            <a:endParaRPr sz="48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B0542-A918-9CE7-534F-E908F1984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10" y="1805820"/>
            <a:ext cx="9878181" cy="406077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rgbClr val="0070C0"/>
                </a:solidFill>
              </a:rPr>
              <a:t>Curriculum (2)</a:t>
            </a:r>
            <a:endParaRPr sz="4800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0A6A6E-EC53-FEB3-007E-40303AF5E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1360695"/>
            <a:ext cx="7594600" cy="499875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rgbClr val="0070C0"/>
                </a:solidFill>
              </a:rPr>
              <a:t>Curriculum (3)</a:t>
            </a:r>
            <a:endParaRPr sz="4800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F31F83-64C7-F3DE-1D92-B2C4C4BDB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36" y="1964872"/>
            <a:ext cx="10566128" cy="292825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rgbClr val="0070C0"/>
                </a:solidFill>
              </a:rPr>
              <a:t>Curriculum (4)</a:t>
            </a:r>
            <a:endParaRPr sz="4800" dirty="0">
              <a:solidFill>
                <a:srgbClr val="0070C0"/>
              </a:solidFill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687" y="1865238"/>
            <a:ext cx="10144627" cy="31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F782B68B-772B-6A97-EAF7-8C7FE1E99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AE52648C-5C69-54DF-F05E-96E887361EEB}"/>
              </a:ext>
            </a:extLst>
          </p:cNvPr>
          <p:cNvSpPr/>
          <p:nvPr/>
        </p:nvSpPr>
        <p:spPr>
          <a:xfrm>
            <a:off x="302161" y="308716"/>
            <a:ext cx="5769528" cy="6667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-GB" sz="3733" b="1">
                <a:solidFill>
                  <a:srgbClr val="1F497D"/>
                </a:solidFill>
                <a:latin typeface="Exo" panose="020B0604020202020204" charset="0"/>
                <a:ea typeface="Exo Black"/>
                <a:cs typeface="Exo Black"/>
                <a:sym typeface="Exo Black"/>
              </a:rPr>
              <a:t>CSE FACTS AND FIGURES</a:t>
            </a:r>
            <a:endParaRPr lang="en-GB" sz="3733" b="1">
              <a:solidFill>
                <a:srgbClr val="1F497D"/>
              </a:solidFill>
              <a:latin typeface="Exo" panose="020B0604020202020204" charset="0"/>
              <a:ea typeface="Exo"/>
              <a:cs typeface="Exo"/>
              <a:sym typeface="Exo"/>
            </a:endParaRPr>
          </a:p>
        </p:txBody>
      </p:sp>
      <p:sp>
        <p:nvSpPr>
          <p:cNvPr id="69" name="Google Shape;144;p18">
            <a:extLst>
              <a:ext uri="{FF2B5EF4-FFF2-40B4-BE49-F238E27FC236}">
                <a16:creationId xmlns:a16="http://schemas.microsoft.com/office/drawing/2014/main" id="{EC9C8A34-A90D-8EA8-AEC8-67382EBEFCE7}"/>
              </a:ext>
            </a:extLst>
          </p:cNvPr>
          <p:cNvSpPr>
            <a:spLocks noChangeAspect="1"/>
          </p:cNvSpPr>
          <p:nvPr/>
        </p:nvSpPr>
        <p:spPr>
          <a:xfrm>
            <a:off x="1791367" y="2531278"/>
            <a:ext cx="2411800" cy="2411800"/>
          </a:xfrm>
          <a:prstGeom prst="ellipse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867">
              <a:latin typeface="Exo" panose="020B0604020202020204" charset="0"/>
            </a:endParaRPr>
          </a:p>
        </p:txBody>
      </p:sp>
      <p:pic>
        <p:nvPicPr>
          <p:cNvPr id="70" name="Google Shape;145;p18">
            <a:extLst>
              <a:ext uri="{FF2B5EF4-FFF2-40B4-BE49-F238E27FC236}">
                <a16:creationId xmlns:a16="http://schemas.microsoft.com/office/drawing/2014/main" id="{FA227CDC-6ECF-6EFF-EAD5-2901593CED3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 amt="93000"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1932" y="2705570"/>
            <a:ext cx="736083" cy="61151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146;p18">
            <a:extLst>
              <a:ext uri="{FF2B5EF4-FFF2-40B4-BE49-F238E27FC236}">
                <a16:creationId xmlns:a16="http://schemas.microsoft.com/office/drawing/2014/main" id="{8CDED02C-D609-BC3D-6347-96C2272515C8}"/>
              </a:ext>
            </a:extLst>
          </p:cNvPr>
          <p:cNvSpPr txBox="1">
            <a:spLocks noChangeAspect="1"/>
          </p:cNvSpPr>
          <p:nvPr/>
        </p:nvSpPr>
        <p:spPr>
          <a:xfrm>
            <a:off x="2042074" y="3288452"/>
            <a:ext cx="1875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400" b="1" dirty="0">
                <a:solidFill>
                  <a:srgbClr val="0070C0"/>
                </a:solidFill>
                <a:latin typeface="Exo" panose="020B0604020202020204" charset="0"/>
                <a:ea typeface="Exo Black"/>
                <a:cs typeface="Exo Black"/>
                <a:sym typeface="Exo Black"/>
              </a:rPr>
              <a:t>1,797</a:t>
            </a:r>
            <a:endParaRPr sz="2400" b="1" dirty="0">
              <a:solidFill>
                <a:srgbClr val="0070C0"/>
              </a:solidFill>
              <a:latin typeface="Exo" panose="020B0604020202020204" charset="0"/>
              <a:ea typeface="Exo Black"/>
              <a:cs typeface="Exo Black"/>
              <a:sym typeface="Exo Black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BD3234-781A-7F7A-49F0-C89755BF00A5}"/>
              </a:ext>
            </a:extLst>
          </p:cNvPr>
          <p:cNvSpPr txBox="1"/>
          <p:nvPr/>
        </p:nvSpPr>
        <p:spPr>
          <a:xfrm>
            <a:off x="1978789" y="3763912"/>
            <a:ext cx="207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Exo" panose="020B0604020202020204" charset="0"/>
              </a:rPr>
              <a:t>Total student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Exo" panose="020B0604020202020204" charset="0"/>
              </a:rPr>
              <a:t>enrolment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Exo" panose="020B0604020202020204" charset="0"/>
              </a:rPr>
              <a:t>(as of Sep 2023)</a:t>
            </a:r>
          </a:p>
        </p:txBody>
      </p:sp>
      <p:sp>
        <p:nvSpPr>
          <p:cNvPr id="73" name="Google Shape;149;p18">
            <a:extLst>
              <a:ext uri="{FF2B5EF4-FFF2-40B4-BE49-F238E27FC236}">
                <a16:creationId xmlns:a16="http://schemas.microsoft.com/office/drawing/2014/main" id="{6FC0B63A-EBB3-3A9B-AF23-3D7942D2B99A}"/>
              </a:ext>
            </a:extLst>
          </p:cNvPr>
          <p:cNvSpPr>
            <a:spLocks noChangeAspect="1"/>
          </p:cNvSpPr>
          <p:nvPr/>
        </p:nvSpPr>
        <p:spPr>
          <a:xfrm>
            <a:off x="3312092" y="4540735"/>
            <a:ext cx="765800" cy="765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867">
              <a:solidFill>
                <a:srgbClr val="0070C0"/>
              </a:solidFill>
              <a:latin typeface="Exo" panose="020B0604020202020204" charset="0"/>
            </a:endParaRPr>
          </a:p>
        </p:txBody>
      </p:sp>
      <p:sp>
        <p:nvSpPr>
          <p:cNvPr id="74" name="Google Shape;148;p18">
            <a:extLst>
              <a:ext uri="{FF2B5EF4-FFF2-40B4-BE49-F238E27FC236}">
                <a16:creationId xmlns:a16="http://schemas.microsoft.com/office/drawing/2014/main" id="{159D9F3C-309F-7CC9-066E-1953721D25DF}"/>
              </a:ext>
            </a:extLst>
          </p:cNvPr>
          <p:cNvSpPr>
            <a:spLocks noChangeAspect="1"/>
          </p:cNvSpPr>
          <p:nvPr/>
        </p:nvSpPr>
        <p:spPr>
          <a:xfrm>
            <a:off x="2210584" y="4555988"/>
            <a:ext cx="765800" cy="765800"/>
          </a:xfrm>
          <a:prstGeom prst="ellipse">
            <a:avLst/>
          </a:prstGeom>
          <a:solidFill>
            <a:srgbClr val="D9B0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867">
              <a:latin typeface="Exo" panose="020B060402020202020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19B3D0B-D8D4-ABAC-40D0-951C7ACF8919}"/>
              </a:ext>
            </a:extLst>
          </p:cNvPr>
          <p:cNvSpPr txBox="1"/>
          <p:nvPr/>
        </p:nvSpPr>
        <p:spPr>
          <a:xfrm>
            <a:off x="2085046" y="4772310"/>
            <a:ext cx="995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Exo" panose="020B0604020202020204" charset="0"/>
              </a:rPr>
              <a:t>1,058</a:t>
            </a:r>
            <a:endParaRPr lang="en-US" sz="1467" dirty="0">
              <a:solidFill>
                <a:schemeClr val="bg1"/>
              </a:solidFill>
              <a:latin typeface="Exo" panose="020B060402020202020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491A2BF-E137-21FB-6B98-5A2CDA372570}"/>
              </a:ext>
            </a:extLst>
          </p:cNvPr>
          <p:cNvSpPr/>
          <p:nvPr/>
        </p:nvSpPr>
        <p:spPr>
          <a:xfrm>
            <a:off x="1428749" y="5344131"/>
            <a:ext cx="222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Exo" panose="020B0604020202020204" charset="0"/>
              </a:rPr>
              <a:t>Undergraduate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Exo" panose="020B0604020202020204" charset="0"/>
              </a:rPr>
              <a:t>(CS majors + joint programs)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F4E15D-9047-4934-9CF5-E61A1A1979AD}"/>
              </a:ext>
            </a:extLst>
          </p:cNvPr>
          <p:cNvSpPr/>
          <p:nvPr/>
        </p:nvSpPr>
        <p:spPr>
          <a:xfrm>
            <a:off x="4021424" y="4803244"/>
            <a:ext cx="1932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Exo" panose="020B0604020202020204" charset="0"/>
              </a:rPr>
              <a:t>Postgraduate Research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Exo" panose="020B0604020202020204" charset="0"/>
              </a:rPr>
              <a:t>(PhD: 398)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E645BC9-A011-C828-0F6E-437C148C6678}"/>
              </a:ext>
            </a:extLst>
          </p:cNvPr>
          <p:cNvSpPr txBox="1"/>
          <p:nvPr/>
        </p:nvSpPr>
        <p:spPr>
          <a:xfrm>
            <a:off x="3244983" y="4757057"/>
            <a:ext cx="90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Exo" panose="020B0604020202020204" charset="0"/>
              </a:rPr>
              <a:t>480</a:t>
            </a:r>
          </a:p>
        </p:txBody>
      </p:sp>
      <p:sp>
        <p:nvSpPr>
          <p:cNvPr id="80" name="Google Shape;144;p18">
            <a:extLst>
              <a:ext uri="{FF2B5EF4-FFF2-40B4-BE49-F238E27FC236}">
                <a16:creationId xmlns:a16="http://schemas.microsoft.com/office/drawing/2014/main" id="{A9391700-FB06-D950-26C1-BE7559DD33E7}"/>
              </a:ext>
            </a:extLst>
          </p:cNvPr>
          <p:cNvSpPr>
            <a:spLocks noChangeAspect="1"/>
          </p:cNvSpPr>
          <p:nvPr/>
        </p:nvSpPr>
        <p:spPr>
          <a:xfrm>
            <a:off x="7202401" y="2531278"/>
            <a:ext cx="2411800" cy="2411800"/>
          </a:xfrm>
          <a:prstGeom prst="ellipse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867">
              <a:latin typeface="Exo" panose="020B0604020202020204" charset="0"/>
            </a:endParaRPr>
          </a:p>
        </p:txBody>
      </p:sp>
      <p:sp>
        <p:nvSpPr>
          <p:cNvPr id="81" name="Google Shape;146;p18">
            <a:extLst>
              <a:ext uri="{FF2B5EF4-FFF2-40B4-BE49-F238E27FC236}">
                <a16:creationId xmlns:a16="http://schemas.microsoft.com/office/drawing/2014/main" id="{48891EAD-A7C7-1F5C-187C-7BF87258D6A8}"/>
              </a:ext>
            </a:extLst>
          </p:cNvPr>
          <p:cNvSpPr txBox="1">
            <a:spLocks noChangeAspect="1"/>
          </p:cNvSpPr>
          <p:nvPr/>
        </p:nvSpPr>
        <p:spPr>
          <a:xfrm>
            <a:off x="7453107" y="3468370"/>
            <a:ext cx="1875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400" b="1" dirty="0">
                <a:solidFill>
                  <a:srgbClr val="0070C0"/>
                </a:solidFill>
                <a:latin typeface="Exo" panose="020B0604020202020204" charset="0"/>
                <a:ea typeface="Exo Black"/>
                <a:cs typeface="Exo Black"/>
                <a:sym typeface="Exo Black"/>
              </a:rPr>
              <a:t>50</a:t>
            </a:r>
            <a:endParaRPr sz="2400" b="1" dirty="0">
              <a:solidFill>
                <a:srgbClr val="0070C0"/>
              </a:solidFill>
              <a:latin typeface="Exo" panose="020B0604020202020204" charset="0"/>
              <a:ea typeface="Exo Black"/>
              <a:cs typeface="Exo Black"/>
              <a:sym typeface="Exo Black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BEAC4ED-6534-25CE-8A7B-0E6C8A164FE8}"/>
              </a:ext>
            </a:extLst>
          </p:cNvPr>
          <p:cNvSpPr txBox="1"/>
          <p:nvPr/>
        </p:nvSpPr>
        <p:spPr>
          <a:xfrm>
            <a:off x="7356937" y="3879511"/>
            <a:ext cx="22641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Exo" panose="020B0604020202020204" charset="0"/>
              </a:rPr>
              <a:t>Total regular faculty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Exo" panose="020B0604020202020204" charset="0"/>
              </a:rPr>
              <a:t>(as of Jan 2024)</a:t>
            </a:r>
          </a:p>
        </p:txBody>
      </p:sp>
      <p:sp>
        <p:nvSpPr>
          <p:cNvPr id="83" name="Google Shape;149;p18">
            <a:extLst>
              <a:ext uri="{FF2B5EF4-FFF2-40B4-BE49-F238E27FC236}">
                <a16:creationId xmlns:a16="http://schemas.microsoft.com/office/drawing/2014/main" id="{702F1E52-6271-95A1-4B24-34FB2C61A710}"/>
              </a:ext>
            </a:extLst>
          </p:cNvPr>
          <p:cNvSpPr>
            <a:spLocks noChangeAspect="1"/>
          </p:cNvSpPr>
          <p:nvPr/>
        </p:nvSpPr>
        <p:spPr>
          <a:xfrm>
            <a:off x="8119557" y="4697807"/>
            <a:ext cx="765800" cy="765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867">
              <a:latin typeface="Exo" panose="020B0604020202020204" charset="0"/>
            </a:endParaRPr>
          </a:p>
        </p:txBody>
      </p:sp>
      <p:sp>
        <p:nvSpPr>
          <p:cNvPr id="84" name="Google Shape;148;p18">
            <a:extLst>
              <a:ext uri="{FF2B5EF4-FFF2-40B4-BE49-F238E27FC236}">
                <a16:creationId xmlns:a16="http://schemas.microsoft.com/office/drawing/2014/main" id="{8B997D79-394C-93FB-BCF6-F170E52503E6}"/>
              </a:ext>
            </a:extLst>
          </p:cNvPr>
          <p:cNvSpPr>
            <a:spLocks noChangeAspect="1"/>
          </p:cNvSpPr>
          <p:nvPr/>
        </p:nvSpPr>
        <p:spPr>
          <a:xfrm>
            <a:off x="7094689" y="4296197"/>
            <a:ext cx="765800" cy="765800"/>
          </a:xfrm>
          <a:prstGeom prst="ellipse">
            <a:avLst/>
          </a:prstGeom>
          <a:solidFill>
            <a:srgbClr val="D9B0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867">
              <a:latin typeface="Exo" panose="020B060402020202020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70F453F-9CAD-B71B-BA81-4E6EF5FDB9BE}"/>
              </a:ext>
            </a:extLst>
          </p:cNvPr>
          <p:cNvSpPr txBox="1"/>
          <p:nvPr/>
        </p:nvSpPr>
        <p:spPr>
          <a:xfrm>
            <a:off x="7043287" y="4512657"/>
            <a:ext cx="8666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Exo" panose="020B0604020202020204" charset="0"/>
              </a:rPr>
              <a:t>30</a:t>
            </a:r>
            <a:endParaRPr lang="en-US" sz="1467" dirty="0">
              <a:solidFill>
                <a:schemeClr val="bg1"/>
              </a:solidFill>
              <a:latin typeface="Exo" panose="020B060402020202020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54E3318-CF6A-5DF0-965D-8F4E6DCDD72E}"/>
              </a:ext>
            </a:extLst>
          </p:cNvPr>
          <p:cNvSpPr/>
          <p:nvPr/>
        </p:nvSpPr>
        <p:spPr>
          <a:xfrm>
            <a:off x="6984659" y="5046443"/>
            <a:ext cx="875561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Exo" panose="020B0604020202020204" charset="0"/>
              </a:rPr>
              <a:t>Professor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7B1DAEA-6B92-A20C-66BF-342F475D7A85}"/>
              </a:ext>
            </a:extLst>
          </p:cNvPr>
          <p:cNvSpPr/>
          <p:nvPr/>
        </p:nvSpPr>
        <p:spPr>
          <a:xfrm>
            <a:off x="7730270" y="5488705"/>
            <a:ext cx="159691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Exo" panose="020B0604020202020204" charset="0"/>
              </a:rPr>
              <a:t>Associate Professor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DEC8ECB-E917-B26E-5B9D-4F0DA9DB6A34}"/>
              </a:ext>
            </a:extLst>
          </p:cNvPr>
          <p:cNvSpPr txBox="1"/>
          <p:nvPr/>
        </p:nvSpPr>
        <p:spPr>
          <a:xfrm>
            <a:off x="8119557" y="4914850"/>
            <a:ext cx="765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Exo" panose="020B0604020202020204" charset="0"/>
              </a:rPr>
              <a:t>9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37765719-452B-33F2-0C91-A573E3B31E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204" b="93059" l="26951" r="72805">
                        <a14:foregroundMark x1="37073" y1="48590" x2="37073" y2="48590"/>
                        <a14:foregroundMark x1="51707" y1="54447" x2="51707" y2="54447"/>
                        <a14:foregroundMark x1="63415" y1="48590" x2="63415" y2="4859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07" y="2473996"/>
            <a:ext cx="1828800" cy="102814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C0C2F65A-73F6-42CD-1195-E84C9B1CC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33" y="308717"/>
            <a:ext cx="1410307" cy="451297"/>
          </a:xfrm>
          <a:prstGeom prst="rect">
            <a:avLst/>
          </a:prstGeom>
        </p:spPr>
      </p:pic>
      <p:sp>
        <p:nvSpPr>
          <p:cNvPr id="5" name="Google Shape;149;p18">
            <a:extLst>
              <a:ext uri="{FF2B5EF4-FFF2-40B4-BE49-F238E27FC236}">
                <a16:creationId xmlns:a16="http://schemas.microsoft.com/office/drawing/2014/main" id="{DDB5AE48-5382-13D5-BCB7-05198C591975}"/>
              </a:ext>
            </a:extLst>
          </p:cNvPr>
          <p:cNvSpPr>
            <a:spLocks noChangeAspect="1"/>
          </p:cNvSpPr>
          <p:nvPr/>
        </p:nvSpPr>
        <p:spPr>
          <a:xfrm>
            <a:off x="3826996" y="3857915"/>
            <a:ext cx="765800" cy="765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867">
              <a:solidFill>
                <a:srgbClr val="0070C0"/>
              </a:solidFill>
              <a:latin typeface="Exo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7F24D-0A42-6261-07ED-AFF500F635C7}"/>
              </a:ext>
            </a:extLst>
          </p:cNvPr>
          <p:cNvSpPr/>
          <p:nvPr/>
        </p:nvSpPr>
        <p:spPr>
          <a:xfrm>
            <a:off x="4652361" y="4130156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Exo" panose="020B0604020202020204" charset="0"/>
              </a:rPr>
              <a:t>Postgraduate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Exo" panose="020B0604020202020204" charset="0"/>
              </a:rPr>
              <a:t>Taught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E33C7-B404-BF52-FE39-D120131E70B4}"/>
              </a:ext>
            </a:extLst>
          </p:cNvPr>
          <p:cNvSpPr txBox="1"/>
          <p:nvPr/>
        </p:nvSpPr>
        <p:spPr>
          <a:xfrm>
            <a:off x="3759887" y="4074237"/>
            <a:ext cx="90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Exo" panose="020B0604020202020204" charset="0"/>
              </a:rPr>
              <a:t>259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3E98CC-A918-9F3A-522D-D7C9364F7D03}"/>
              </a:ext>
            </a:extLst>
          </p:cNvPr>
          <p:cNvSpPr/>
          <p:nvPr/>
        </p:nvSpPr>
        <p:spPr>
          <a:xfrm>
            <a:off x="7476607" y="5470447"/>
            <a:ext cx="2443298" cy="138499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xo" panose="020B0604020202020204" charset="0"/>
              </a:rPr>
              <a:t>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Exo" panose="020B0604020202020204" charset="0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Exo" panose="020B0604020202020204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xo" panose="020B0604020202020204" charset="0"/>
              </a:rPr>
              <a:t>Teaching focused: 8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xo" panose="020B0604020202020204" charset="0"/>
              </a:rPr>
              <a:t>Research Assistant Professor: 6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xo" panose="020B0604020202020204" charset="0"/>
              </a:rPr>
              <a:t>Postdoc/Research Associate: 29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xo" panose="020B0604020202020204" charset="0"/>
              </a:rPr>
              <a:t>Research Assistant: 37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Exo" panose="020B0604020202020204" charset="0"/>
              </a:rPr>
              <a:t>Non-academic: 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A206D-BAC9-4A4E-FE7F-0A631A7698A1}"/>
              </a:ext>
            </a:extLst>
          </p:cNvPr>
          <p:cNvSpPr txBox="1"/>
          <p:nvPr/>
        </p:nvSpPr>
        <p:spPr>
          <a:xfrm>
            <a:off x="75092" y="1592138"/>
            <a:ext cx="3406625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667" kern="1200">
                <a:solidFill>
                  <a:schemeClr val="tx1"/>
                </a:solidFill>
                <a:latin typeface="Exo" panose="020B0604020202020204" charset="0"/>
                <a:ea typeface="+mn-ea"/>
                <a:cs typeface="Arial" panose="020B0604020202020204" pitchFamily="34" charset="0"/>
              </a:rPr>
              <a:t>Established in 1991</a:t>
            </a:r>
            <a:endParaRPr lang="en-US" sz="2667"/>
          </a:p>
        </p:txBody>
      </p:sp>
      <p:sp>
        <p:nvSpPr>
          <p:cNvPr id="2" name="Google Shape;149;p18">
            <a:extLst>
              <a:ext uri="{FF2B5EF4-FFF2-40B4-BE49-F238E27FC236}">
                <a16:creationId xmlns:a16="http://schemas.microsoft.com/office/drawing/2014/main" id="{9C5C80A5-47CD-E133-A436-FF355D3EF701}"/>
              </a:ext>
            </a:extLst>
          </p:cNvPr>
          <p:cNvSpPr>
            <a:spLocks noChangeAspect="1"/>
          </p:cNvSpPr>
          <p:nvPr/>
        </p:nvSpPr>
        <p:spPr>
          <a:xfrm>
            <a:off x="9113115" y="4219487"/>
            <a:ext cx="765800" cy="76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867">
              <a:latin typeface="Exo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67632-FF3E-830F-7486-E967AEDE79BB}"/>
              </a:ext>
            </a:extLst>
          </p:cNvPr>
          <p:cNvSpPr/>
          <p:nvPr/>
        </p:nvSpPr>
        <p:spPr>
          <a:xfrm>
            <a:off x="8827767" y="4939948"/>
            <a:ext cx="157286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Exo" panose="020B0604020202020204" charset="0"/>
              </a:rPr>
              <a:t>Assistant Professor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637089-D941-7600-B240-C27750573752}"/>
              </a:ext>
            </a:extLst>
          </p:cNvPr>
          <p:cNvSpPr txBox="1"/>
          <p:nvPr/>
        </p:nvSpPr>
        <p:spPr>
          <a:xfrm>
            <a:off x="9113115" y="4436530"/>
            <a:ext cx="765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Exo" panose="020B060402020202020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32483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301B7E07-6A5E-A4B6-231B-8CAC5F66E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>
            <a:extLst>
              <a:ext uri="{FF2B5EF4-FFF2-40B4-BE49-F238E27FC236}">
                <a16:creationId xmlns:a16="http://schemas.microsoft.com/office/drawing/2014/main" id="{2D26FBFC-7224-8F97-2503-FD8171E85B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8175" y="622300"/>
            <a:ext cx="10083800" cy="81121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rgbClr val="0070C0"/>
                </a:solidFill>
              </a:rPr>
              <a:t>Summary</a:t>
            </a:r>
            <a:endParaRPr sz="4800" dirty="0">
              <a:solidFill>
                <a:srgbClr val="0070C0"/>
              </a:solidFill>
            </a:endParaRPr>
          </a:p>
        </p:txBody>
      </p:sp>
      <p:sp>
        <p:nvSpPr>
          <p:cNvPr id="92" name="Google Shape;92;p14">
            <a:extLst>
              <a:ext uri="{FF2B5EF4-FFF2-40B4-BE49-F238E27FC236}">
                <a16:creationId xmlns:a16="http://schemas.microsoft.com/office/drawing/2014/main" id="{568AF6B2-B04E-5E89-A6C1-D17B51D09D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8174" y="1639888"/>
            <a:ext cx="10721975" cy="44513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 highly successful introduction of </a:t>
            </a:r>
            <a:r>
              <a:rPr lang="en-US" sz="2400" dirty="0" err="1">
                <a:solidFill>
                  <a:srgbClr val="0070C0"/>
                </a:solidFill>
              </a:rPr>
              <a:t>Major+AI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in 2021</a:t>
            </a: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 new </a:t>
            </a:r>
            <a:r>
              <a:rPr lang="en-US" sz="2400" dirty="0">
                <a:solidFill>
                  <a:srgbClr val="0070C0"/>
                </a:solidFill>
              </a:rPr>
              <a:t>BEng in AI </a:t>
            </a:r>
            <a:r>
              <a:rPr lang="en-US" sz="2400" dirty="0"/>
              <a:t>will be introduced in 2025</a:t>
            </a: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BEng in CSE size reduced</a:t>
            </a: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+AI option removed for CS-related programs</a:t>
            </a: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 A new </a:t>
            </a:r>
            <a:r>
              <a:rPr lang="en-US" sz="2400" dirty="0">
                <a:solidFill>
                  <a:srgbClr val="0070C0"/>
                </a:solidFill>
              </a:rPr>
              <a:t>MSc in AI </a:t>
            </a:r>
            <a:r>
              <a:rPr lang="en-US" sz="2400" dirty="0"/>
              <a:t>will be introduced in 2025</a:t>
            </a: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Together with </a:t>
            </a:r>
            <a:r>
              <a:rPr lang="en-US" sz="2400" dirty="0">
                <a:solidFill>
                  <a:srgbClr val="0070C0"/>
                </a:solidFill>
              </a:rPr>
              <a:t>MSc in IT </a:t>
            </a:r>
            <a:r>
              <a:rPr lang="en-US" sz="2400" dirty="0"/>
              <a:t>(with a new concentration in </a:t>
            </a:r>
            <a:r>
              <a:rPr lang="en-US" sz="2400" dirty="0">
                <a:solidFill>
                  <a:srgbClr val="0070C0"/>
                </a:solidFill>
              </a:rPr>
              <a:t>Cybersecurity</a:t>
            </a:r>
            <a:r>
              <a:rPr lang="en-US" sz="2400" dirty="0"/>
              <a:t>), and </a:t>
            </a:r>
            <a:r>
              <a:rPr lang="en-US" sz="2400" dirty="0">
                <a:solidFill>
                  <a:srgbClr val="0070C0"/>
                </a:solidFill>
              </a:rPr>
              <a:t>MSc in Big Data</a:t>
            </a: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It is important to keep both CS and AI programs as </a:t>
            </a:r>
            <a:r>
              <a:rPr lang="en-US" sz="2400"/>
              <a:t>first-class programs</a:t>
            </a:r>
            <a:endParaRPr lang="en-US" sz="2400" dirty="0"/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9033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8A4BEF-C084-8DDB-FE0C-7464ABB97D6B}"/>
              </a:ext>
            </a:extLst>
          </p:cNvPr>
          <p:cNvSpPr/>
          <p:nvPr/>
        </p:nvSpPr>
        <p:spPr>
          <a:xfrm>
            <a:off x="302161" y="308716"/>
            <a:ext cx="2824812" cy="6667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-GB" sz="3733" b="1">
                <a:solidFill>
                  <a:srgbClr val="1F497D"/>
                </a:solidFill>
                <a:latin typeface="Exo" panose="020B0604020202020204" charset="0"/>
                <a:ea typeface="Exo Black"/>
                <a:cs typeface="Exo Black"/>
                <a:sym typeface="Exo Black"/>
              </a:rPr>
              <a:t>CSE Faculty</a:t>
            </a:r>
            <a:endParaRPr lang="en-GB" sz="3733" b="1">
              <a:solidFill>
                <a:srgbClr val="1F497D"/>
              </a:solidFill>
              <a:latin typeface="Exo" panose="020B0604020202020204" charset="0"/>
              <a:ea typeface="Exo"/>
              <a:cs typeface="Exo"/>
              <a:sym typeface="Exo"/>
            </a:endParaRPr>
          </a:p>
        </p:txBody>
      </p:sp>
      <p:pic>
        <p:nvPicPr>
          <p:cNvPr id="8" name="Picture 7" descr="A group of people with their name tags&#10;&#10;Description automatically generated">
            <a:extLst>
              <a:ext uri="{FF2B5EF4-FFF2-40B4-BE49-F238E27FC236}">
                <a16:creationId xmlns:a16="http://schemas.microsoft.com/office/drawing/2014/main" id="{3CAF17E3-D820-7921-F5A7-DE0A561CA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26" y="1077686"/>
            <a:ext cx="3672242" cy="2589202"/>
          </a:xfrm>
          <a:prstGeom prst="rect">
            <a:avLst/>
          </a:prstGeom>
        </p:spPr>
      </p:pic>
      <p:pic>
        <p:nvPicPr>
          <p:cNvPr id="10" name="Picture 9" descr="A group of men's portraits&#10;&#10;Description automatically generated">
            <a:extLst>
              <a:ext uri="{FF2B5EF4-FFF2-40B4-BE49-F238E27FC236}">
                <a16:creationId xmlns:a16="http://schemas.microsoft.com/office/drawing/2014/main" id="{69EABAD4-5510-97E9-46D8-DA6978342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993" y="1077685"/>
            <a:ext cx="3638772" cy="2589201"/>
          </a:xfrm>
          <a:prstGeom prst="rect">
            <a:avLst/>
          </a:prstGeom>
        </p:spPr>
      </p:pic>
      <p:pic>
        <p:nvPicPr>
          <p:cNvPr id="14" name="Picture 13" descr="A group of people with text on cards&#10;&#10;Description automatically generated">
            <a:extLst>
              <a:ext uri="{FF2B5EF4-FFF2-40B4-BE49-F238E27FC236}">
                <a16:creationId xmlns:a16="http://schemas.microsoft.com/office/drawing/2014/main" id="{08A67554-3ABD-2F00-0039-B1996CB02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490" y="1077685"/>
            <a:ext cx="3672243" cy="2599111"/>
          </a:xfrm>
          <a:prstGeom prst="rect">
            <a:avLst/>
          </a:prstGeom>
        </p:spPr>
      </p:pic>
      <p:pic>
        <p:nvPicPr>
          <p:cNvPr id="16" name="Picture 15" descr="A group of men's portraits&#10;&#10;Description automatically generated">
            <a:extLst>
              <a:ext uri="{FF2B5EF4-FFF2-40B4-BE49-F238E27FC236}">
                <a16:creationId xmlns:a16="http://schemas.microsoft.com/office/drawing/2014/main" id="{CA50958D-14F3-B219-21F7-3A9361B18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308" y="3807877"/>
            <a:ext cx="3807872" cy="2698744"/>
          </a:xfrm>
          <a:prstGeom prst="rect">
            <a:avLst/>
          </a:prstGeom>
        </p:spPr>
      </p:pic>
      <p:pic>
        <p:nvPicPr>
          <p:cNvPr id="18" name="Picture 17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57E84D5B-7F11-2E1F-4B3D-F251417A2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719" y="3807876"/>
            <a:ext cx="3821551" cy="26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0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D18346-823A-84AC-0C00-CBB67A6BD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128" y="3319309"/>
            <a:ext cx="2676050" cy="1686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438FE-285A-584C-EBAF-073BB1FAD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5" y="1788027"/>
            <a:ext cx="2654927" cy="16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A67B3D-C0AD-F88A-B01B-3E97C5EEF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13"/>
          <a:stretch/>
        </p:blipFill>
        <p:spPr>
          <a:xfrm>
            <a:off x="8426459" y="1629695"/>
            <a:ext cx="2667719" cy="169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8B78E9-65B8-AC62-A0C1-85C863958C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815"/>
          <a:stretch/>
        </p:blipFill>
        <p:spPr>
          <a:xfrm>
            <a:off x="4644329" y="1704109"/>
            <a:ext cx="2607273" cy="1722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7DB2D2-0CD2-4FE3-B43B-E3678C7FB2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"/>
          <a:stretch/>
        </p:blipFill>
        <p:spPr>
          <a:xfrm>
            <a:off x="4644329" y="3391073"/>
            <a:ext cx="2607273" cy="16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3E1FD-7DDC-67A0-8C50-55877686EF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r="2490"/>
          <a:stretch/>
        </p:blipFill>
        <p:spPr>
          <a:xfrm>
            <a:off x="8418128" y="4996249"/>
            <a:ext cx="2676050" cy="1775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9BE0E-9DA0-6A2A-CBFA-2D8911B46F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691" r="1" b="1152"/>
          <a:stretch/>
        </p:blipFill>
        <p:spPr>
          <a:xfrm>
            <a:off x="4632751" y="5083074"/>
            <a:ext cx="2618852" cy="1688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349903-8976-3C58-9DCF-7D18A55A2C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1" y="3426384"/>
            <a:ext cx="2670941" cy="1692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16949A-B925-4D99-82A8-2FAE270DECFF}"/>
              </a:ext>
            </a:extLst>
          </p:cNvPr>
          <p:cNvSpPr/>
          <p:nvPr/>
        </p:nvSpPr>
        <p:spPr>
          <a:xfrm>
            <a:off x="573147" y="1154003"/>
            <a:ext cx="3239543" cy="57039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105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10AFE4-C140-4D68-9273-3083955D7818}"/>
              </a:ext>
            </a:extLst>
          </p:cNvPr>
          <p:cNvSpPr/>
          <p:nvPr/>
        </p:nvSpPr>
        <p:spPr>
          <a:xfrm>
            <a:off x="4333894" y="1148296"/>
            <a:ext cx="3239543" cy="57097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105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1FD155-3900-4FF7-BA7F-2D1BA5FA7A52}"/>
              </a:ext>
            </a:extLst>
          </p:cNvPr>
          <p:cNvSpPr/>
          <p:nvPr/>
        </p:nvSpPr>
        <p:spPr>
          <a:xfrm>
            <a:off x="8116203" y="1148297"/>
            <a:ext cx="3239543" cy="57097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105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21BA0C-6DE9-4D36-8D85-7E5A44E7FE75}"/>
              </a:ext>
            </a:extLst>
          </p:cNvPr>
          <p:cNvSpPr/>
          <p:nvPr/>
        </p:nvSpPr>
        <p:spPr>
          <a:xfrm>
            <a:off x="752464" y="1438890"/>
            <a:ext cx="3048000" cy="84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HK" sz="1800">
                <a:solidFill>
                  <a:srgbClr val="1785AF"/>
                </a:solidFill>
                <a:latin typeface="Exo Black"/>
              </a:rPr>
              <a:t>Artificial Intelligence (AI)</a:t>
            </a:r>
          </a:p>
          <a:p>
            <a:pPr>
              <a:lnSpc>
                <a:spcPct val="90000"/>
              </a:lnSpc>
            </a:pPr>
            <a:br>
              <a:rPr lang="en-HK" sz="1800">
                <a:solidFill>
                  <a:srgbClr val="1785AF"/>
                </a:solidFill>
                <a:latin typeface="Exo Black"/>
              </a:rPr>
            </a:br>
            <a:endParaRPr lang="en-HK" sz="1800">
              <a:solidFill>
                <a:srgbClr val="1785AF"/>
              </a:solidFill>
              <a:latin typeface="Exo Blac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ADD98F-3F0E-4070-9F9B-62259B58715A}"/>
              </a:ext>
            </a:extLst>
          </p:cNvPr>
          <p:cNvSpPr/>
          <p:nvPr/>
        </p:nvSpPr>
        <p:spPr>
          <a:xfrm>
            <a:off x="4598689" y="1397852"/>
            <a:ext cx="3048000" cy="347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HK" sz="1800">
                <a:solidFill>
                  <a:srgbClr val="1785AF"/>
                </a:solidFill>
                <a:latin typeface="Exo Black"/>
              </a:rPr>
              <a:t>Data Science (DS)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1B988-CF86-45DC-9C62-0FE997612B90}"/>
              </a:ext>
            </a:extLst>
          </p:cNvPr>
          <p:cNvSpPr/>
          <p:nvPr/>
        </p:nvSpPr>
        <p:spPr>
          <a:xfrm>
            <a:off x="8424181" y="1326654"/>
            <a:ext cx="3048000" cy="347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HK" sz="1800">
                <a:solidFill>
                  <a:srgbClr val="1785AF"/>
                </a:solidFill>
                <a:latin typeface="Exo Black"/>
              </a:rPr>
              <a:t>Systems (SY)</a:t>
            </a:r>
          </a:p>
        </p:txBody>
      </p:sp>
      <p:pic>
        <p:nvPicPr>
          <p:cNvPr id="18" name="Picture 17" descr="A picture containing design, screenshot, circle, graphics&#10;&#10;Description automatically generated">
            <a:extLst>
              <a:ext uri="{FF2B5EF4-FFF2-40B4-BE49-F238E27FC236}">
                <a16:creationId xmlns:a16="http://schemas.microsoft.com/office/drawing/2014/main" id="{EEFF8157-5449-51E0-2261-676FFF414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690" y="5118384"/>
            <a:ext cx="2653983" cy="147443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131B0E-E530-566F-FC89-51CC7907AD4A}"/>
              </a:ext>
            </a:extLst>
          </p:cNvPr>
          <p:cNvSpPr/>
          <p:nvPr/>
        </p:nvSpPr>
        <p:spPr>
          <a:xfrm>
            <a:off x="302162" y="308716"/>
            <a:ext cx="7451079" cy="6667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-GB" sz="3733" b="1">
                <a:solidFill>
                  <a:srgbClr val="1F497D"/>
                </a:solidFill>
                <a:latin typeface="Exo" panose="020B0604020202020204" charset="0"/>
                <a:ea typeface="Exo Black"/>
                <a:cs typeface="Exo Black"/>
                <a:sym typeface="Exo Black"/>
              </a:rPr>
              <a:t>CSE Research Themes and Areas</a:t>
            </a:r>
            <a:endParaRPr lang="en-GB" sz="3733" b="1">
              <a:solidFill>
                <a:srgbClr val="1F497D"/>
              </a:solidFill>
              <a:latin typeface="Exo" panose="020B0604020202020204" charset="0"/>
              <a:ea typeface="Exo"/>
              <a:cs typeface="Exo"/>
              <a:sym typeface="Ex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D40C92-3965-4743-BE9D-6A52D41DC0C0}"/>
              </a:ext>
            </a:extLst>
          </p:cNvPr>
          <p:cNvSpPr txBox="1"/>
          <p:nvPr/>
        </p:nvSpPr>
        <p:spPr>
          <a:xfrm>
            <a:off x="836689" y="6510520"/>
            <a:ext cx="2645504" cy="2154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Natural Language Processing (NLP)</a:t>
            </a:r>
            <a:endParaRPr lang="en-US" sz="18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5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16602-1C93-CEE7-043D-1B03A92FC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840AE25-5628-D1BF-8E00-CF78C298911C}"/>
              </a:ext>
            </a:extLst>
          </p:cNvPr>
          <p:cNvSpPr/>
          <p:nvPr/>
        </p:nvSpPr>
        <p:spPr>
          <a:xfrm>
            <a:off x="302162" y="308716"/>
            <a:ext cx="5726248" cy="6667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-GB" sz="3733" b="1" dirty="0">
                <a:solidFill>
                  <a:srgbClr val="1F497D"/>
                </a:solidFill>
                <a:latin typeface="Exo" panose="020B0604020202020204" charset="0"/>
                <a:ea typeface="Exo Black"/>
                <a:cs typeface="Exo Black"/>
                <a:sym typeface="Exo Black"/>
              </a:rPr>
              <a:t>Affiliated Labs &amp; </a:t>
            </a:r>
            <a:r>
              <a:rPr lang="en-GB" sz="3733" b="1" dirty="0" err="1">
                <a:solidFill>
                  <a:srgbClr val="1F497D"/>
                </a:solidFill>
                <a:latin typeface="Exo" panose="020B0604020202020204" charset="0"/>
                <a:ea typeface="Exo Black"/>
                <a:cs typeface="Exo Black"/>
                <a:sym typeface="Exo Black"/>
              </a:rPr>
              <a:t>Centers</a:t>
            </a:r>
            <a:endParaRPr lang="en-GB" sz="3733" b="1" dirty="0">
              <a:solidFill>
                <a:srgbClr val="1F497D"/>
              </a:solidFill>
              <a:latin typeface="Exo" panose="020B0604020202020204" charset="0"/>
              <a:ea typeface="Exo Black"/>
              <a:cs typeface="Exo Black"/>
              <a:sym typeface="Exo Blac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761B9-A11A-5A11-0034-CC906E87C0F6}"/>
              </a:ext>
            </a:extLst>
          </p:cNvPr>
          <p:cNvSpPr txBox="1"/>
          <p:nvPr/>
        </p:nvSpPr>
        <p:spPr>
          <a:xfrm>
            <a:off x="5449252" y="1860172"/>
            <a:ext cx="6289357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fontAlgn="t">
              <a:buFont typeface="Arial" panose="020B0604020202020204" pitchFamily="34" charset="0"/>
              <a:buChar char="•"/>
            </a:pPr>
            <a:r>
              <a:rPr lang="en-US" sz="1800" b="1" i="0" dirty="0" err="1">
                <a:solidFill>
                  <a:srgbClr val="1785AF"/>
                </a:solidFill>
                <a:effectLst/>
                <a:latin typeface="+mj-lt"/>
              </a:rPr>
              <a:t>InnoHK</a:t>
            </a:r>
            <a:r>
              <a:rPr lang="en-US" sz="1800" b="1" i="0" dirty="0">
                <a:solidFill>
                  <a:srgbClr val="1785AF"/>
                </a:solidFill>
                <a:effectLst/>
                <a:latin typeface="+mj-lt"/>
              </a:rPr>
              <a:t> project on Generative AI (HKGAI) </a:t>
            </a: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1785AF"/>
              </a:solidFill>
              <a:latin typeface="+mj-lt"/>
            </a:endParaRP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785AF"/>
                </a:solidFill>
                <a:latin typeface="+mj-lt"/>
              </a:rPr>
              <a:t>Big Data Institute</a:t>
            </a: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1785AF"/>
              </a:solidFill>
              <a:latin typeface="+mj-lt"/>
            </a:endParaRP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785AF"/>
                </a:solidFill>
                <a:latin typeface="+mj-lt"/>
              </a:rPr>
              <a:t>Robotics Institute</a:t>
            </a:r>
            <a:endParaRPr lang="en-US" sz="1800" b="1" i="0" dirty="0">
              <a:solidFill>
                <a:srgbClr val="1785AF"/>
              </a:solidFill>
              <a:effectLst/>
              <a:latin typeface="+mj-lt"/>
            </a:endParaRP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endParaRPr lang="en-US" sz="1800" b="1" i="0" dirty="0">
              <a:solidFill>
                <a:srgbClr val="1785AF"/>
              </a:solidFill>
              <a:effectLst/>
              <a:latin typeface="+mj-lt"/>
            </a:endParaRPr>
          </a:p>
          <a:p>
            <a:pPr marL="285750" indent="-285750" algn="l" fontAlgn="t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1785AF"/>
                </a:solidFill>
                <a:effectLst/>
                <a:latin typeface="+mj-lt"/>
              </a:rPr>
              <a:t>Many industry joint labs</a:t>
            </a:r>
          </a:p>
        </p:txBody>
      </p:sp>
      <p:pic>
        <p:nvPicPr>
          <p:cNvPr id="2050" name="Picture 2" descr="Artificial Intelligence">
            <a:extLst>
              <a:ext uri="{FF2B5EF4-FFF2-40B4-BE49-F238E27FC236}">
                <a16:creationId xmlns:a16="http://schemas.microsoft.com/office/drawing/2014/main" id="{53ECF1F2-82C8-31FF-CEB3-99FB5BDFD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" y="1786355"/>
            <a:ext cx="4692015" cy="28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2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777A-FF8B-768C-33EF-14F4AC134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DA42D8-9F5F-E6F5-D3D0-F412898F6289}"/>
              </a:ext>
            </a:extLst>
          </p:cNvPr>
          <p:cNvSpPr txBox="1"/>
          <p:nvPr/>
        </p:nvSpPr>
        <p:spPr>
          <a:xfrm>
            <a:off x="247650" y="1991408"/>
            <a:ext cx="9232016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164F71"/>
                </a:solidFill>
                <a:effectLst/>
                <a:latin typeface="Exo Light" panose="020B0604020202020204" charset="0"/>
              </a:rPr>
              <a:t>Major Programs</a:t>
            </a:r>
            <a:endParaRPr lang="en-US" sz="1200" b="1" i="0" dirty="0">
              <a:solidFill>
                <a:srgbClr val="164F71"/>
              </a:solidFill>
              <a:effectLst/>
              <a:latin typeface="Exo Light" panose="020B060402020202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b="1" i="0" u="none" strike="noStrike" dirty="0">
                <a:solidFill>
                  <a:srgbClr val="35A9D8"/>
                </a:solidFill>
                <a:effectLst/>
                <a:latin typeface="Exo Light" panose="020B0604020202020204" charset="0"/>
                <a:hlinkClick r:id="rId2"/>
              </a:rPr>
              <a:t>BEng in Computer Science (COMP)</a:t>
            </a:r>
            <a:endParaRPr lang="en-US" sz="1500" b="1" i="0" dirty="0">
              <a:solidFill>
                <a:srgbClr val="5A5A5A"/>
              </a:solidFill>
              <a:effectLst/>
              <a:latin typeface="Exo Light" panose="020B060402020202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35A9D8"/>
                </a:solidFill>
                <a:effectLst/>
                <a:latin typeface="Exo Light" panose="020B0604020202020204" charset="0"/>
                <a:hlinkClick r:id="rId3"/>
              </a:rPr>
              <a:t>BSc in Computer Science (COSC)</a:t>
            </a:r>
            <a:endParaRPr lang="en-US" sz="1500" b="0" i="0" dirty="0">
              <a:solidFill>
                <a:srgbClr val="5A5A5A"/>
              </a:solidFill>
              <a:effectLst/>
              <a:latin typeface="Exo Light" panose="020B060402020202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b="1" i="0" u="none" strike="noStrike" dirty="0">
                <a:solidFill>
                  <a:srgbClr val="35A9D8"/>
                </a:solidFill>
                <a:effectLst/>
                <a:latin typeface="Exo Light" panose="020B0604020202020204" charset="0"/>
                <a:hlinkClick r:id="rId4"/>
              </a:rPr>
              <a:t>BEng in Computer Engineering (CPEG)</a:t>
            </a:r>
            <a:endParaRPr lang="en-US" sz="1500" b="1" i="0" dirty="0">
              <a:solidFill>
                <a:srgbClr val="5A5A5A"/>
              </a:solidFill>
              <a:effectLst/>
              <a:latin typeface="Exo Light" panose="020B060402020202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35A9D8"/>
                </a:solidFill>
                <a:effectLst/>
                <a:latin typeface="Exo Light" panose="020B0604020202020204" charset="0"/>
                <a:hlinkClick r:id="rId5"/>
              </a:rPr>
              <a:t>BSc in Data Science and Technology (DSCT)</a:t>
            </a:r>
            <a:endParaRPr lang="en-US" sz="1500" b="0" i="0" dirty="0">
              <a:solidFill>
                <a:srgbClr val="5A5A5A"/>
              </a:solidFill>
              <a:effectLst/>
              <a:latin typeface="Exo Light" panose="020B060402020202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35A9D8"/>
                </a:solidFill>
                <a:effectLst/>
                <a:latin typeface="Exo Light" panose="020B0604020202020204" charset="0"/>
                <a:hlinkClick r:id="rId6"/>
              </a:rPr>
              <a:t>BSc in Risk Management and Business Intelligence (RMBI)</a:t>
            </a:r>
            <a:endParaRPr lang="en-US" sz="1500" b="0" i="0" dirty="0">
              <a:solidFill>
                <a:srgbClr val="5A5A5A"/>
              </a:solidFill>
              <a:effectLst/>
              <a:latin typeface="Exo Light" panose="020B060402020202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35A9D8"/>
                </a:solidFill>
                <a:effectLst/>
                <a:latin typeface="Exo Light" panose="020B0604020202020204" charset="0"/>
                <a:hlinkClick r:id="rId7"/>
              </a:rPr>
              <a:t>Dual Degree Program in Technology and Management</a:t>
            </a:r>
            <a:endParaRPr lang="en-US" sz="1500" b="0" i="0" dirty="0">
              <a:solidFill>
                <a:srgbClr val="5A5A5A"/>
              </a:solidFill>
              <a:effectLst/>
              <a:latin typeface="Exo Light" panose="020B060402020202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b="1" i="0" u="none" strike="noStrike" dirty="0">
                <a:solidFill>
                  <a:srgbClr val="35A9D8"/>
                </a:solidFill>
                <a:effectLst/>
                <a:latin typeface="Exo Light" panose="020B0604020202020204" charset="0"/>
                <a:hlinkClick r:id="rId8"/>
              </a:rPr>
              <a:t>Extended Major in Artificial Intelligence (AI)</a:t>
            </a:r>
            <a:endParaRPr lang="en-US" sz="1500" b="1" i="0" dirty="0">
              <a:solidFill>
                <a:srgbClr val="5A5A5A"/>
              </a:solidFill>
              <a:effectLst/>
              <a:latin typeface="Exo Light" panose="020B060402020202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35A9D8"/>
                </a:solidFill>
                <a:effectLst/>
                <a:latin typeface="Exo Light" panose="020B0604020202020204" charset="0"/>
                <a:hlinkClick r:id="rId9"/>
              </a:rPr>
              <a:t>Extended Major in Digital Media and Creative Arts (DMCA)</a:t>
            </a:r>
            <a:endParaRPr lang="en-US" sz="1500" b="0" i="0" dirty="0">
              <a:solidFill>
                <a:srgbClr val="5A5A5A"/>
              </a:solidFill>
              <a:effectLst/>
              <a:latin typeface="Exo Light" panose="020B060402020202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35A9D8"/>
                </a:solidFill>
                <a:effectLst/>
                <a:latin typeface="Exo Light" panose="020B0604020202020204" charset="0"/>
                <a:hlinkClick r:id="rId10"/>
              </a:rPr>
              <a:t>Additional Major(s)</a:t>
            </a:r>
            <a:r>
              <a:rPr lang="en-US" sz="1500" b="0" i="0" u="none" strike="noStrike" dirty="0">
                <a:solidFill>
                  <a:srgbClr val="35A9D8"/>
                </a:solidFill>
                <a:effectLst/>
                <a:latin typeface="Exo Light" panose="020B0604020202020204" charset="0"/>
              </a:rPr>
              <a:t> </a:t>
            </a:r>
            <a:endParaRPr lang="en-US" sz="1500" b="0" i="0" dirty="0">
              <a:solidFill>
                <a:srgbClr val="5A5A5A"/>
              </a:solidFill>
              <a:effectLst/>
              <a:latin typeface="Exo Light" panose="020B0604020202020204" charset="0"/>
            </a:endParaRPr>
          </a:p>
          <a:p>
            <a:endParaRPr lang="en-US" dirty="0">
              <a:latin typeface="Exo Light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51CEA-7D88-91A0-130E-BC170BE3FE55}"/>
              </a:ext>
            </a:extLst>
          </p:cNvPr>
          <p:cNvSpPr txBox="1"/>
          <p:nvPr/>
        </p:nvSpPr>
        <p:spPr>
          <a:xfrm>
            <a:off x="247650" y="4478913"/>
            <a:ext cx="6096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164F71"/>
                </a:solidFill>
                <a:effectLst/>
                <a:latin typeface="Exo Light" panose="020B0604020202020204" charset="0"/>
              </a:rPr>
              <a:t>Minor Programs</a:t>
            </a:r>
            <a:endParaRPr lang="en-US" b="1" dirty="0">
              <a:solidFill>
                <a:srgbClr val="164F71"/>
              </a:solidFill>
              <a:latin typeface="Exo Light" panose="020B060402020202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35A9D8"/>
                </a:solidFill>
                <a:effectLst/>
                <a:latin typeface="Exo Light" panose="020B0604020202020204" charset="0"/>
                <a:hlinkClick r:id="rId11"/>
              </a:rPr>
              <a:t>Minor Program in Big Data Technology</a:t>
            </a:r>
            <a:r>
              <a:rPr lang="en-US" sz="1500" b="0" i="0" dirty="0">
                <a:solidFill>
                  <a:srgbClr val="5A5A5A"/>
                </a:solidFill>
                <a:effectLst/>
                <a:latin typeface="Exo Light" panose="020B0604020202020204" charset="0"/>
              </a:rPr>
              <a:t> (for non-IT Minor students)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35A9D8"/>
                </a:solidFill>
                <a:effectLst/>
                <a:latin typeface="Exo Light" panose="020B0604020202020204" charset="0"/>
                <a:hlinkClick r:id="rId12"/>
              </a:rPr>
              <a:t>Minor Program in Information Technology</a:t>
            </a:r>
            <a:r>
              <a:rPr lang="en-US" sz="1500" b="0" i="0" dirty="0">
                <a:solidFill>
                  <a:srgbClr val="5A5A5A"/>
                </a:solidFill>
                <a:effectLst/>
                <a:latin typeface="Exo Light" panose="020B0604020202020204" charset="0"/>
              </a:rPr>
              <a:t> (for non-CSE students) </a:t>
            </a:r>
            <a:endParaRPr lang="en-US" sz="1500" b="1" i="0" dirty="0">
              <a:solidFill>
                <a:srgbClr val="164F71"/>
              </a:solidFill>
              <a:effectLst/>
              <a:latin typeface="Exo Light" panose="020B0604020202020204" charset="0"/>
            </a:endParaRPr>
          </a:p>
          <a:p>
            <a:pPr algn="l"/>
            <a:endParaRPr lang="en-US" b="1" dirty="0">
              <a:solidFill>
                <a:srgbClr val="164F71"/>
              </a:solidFill>
              <a:latin typeface="Exo Light" panose="020B0604020202020204" charset="0"/>
            </a:endParaRPr>
          </a:p>
          <a:p>
            <a:pPr algn="l"/>
            <a:br>
              <a:rPr lang="en-US" b="1" i="0" dirty="0">
                <a:solidFill>
                  <a:srgbClr val="164F71"/>
                </a:solidFill>
                <a:effectLst/>
                <a:latin typeface="Exo Light" panose="020B0604020202020204" charset="0"/>
              </a:rPr>
            </a:br>
            <a:endParaRPr lang="en-US" b="1" i="0" dirty="0">
              <a:solidFill>
                <a:srgbClr val="164F71"/>
              </a:solidFill>
              <a:effectLst/>
              <a:latin typeface="Exo Light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B898E-178F-34A0-9313-3725B3D17CF3}"/>
              </a:ext>
            </a:extLst>
          </p:cNvPr>
          <p:cNvSpPr txBox="1"/>
          <p:nvPr/>
        </p:nvSpPr>
        <p:spPr>
          <a:xfrm>
            <a:off x="247650" y="1470204"/>
            <a:ext cx="559831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164F71"/>
                </a:solidFill>
                <a:effectLst/>
                <a:latin typeface="Exo Black" panose="020B0604020202020204" charset="0"/>
              </a:rPr>
              <a:t>Undergraduate</a:t>
            </a:r>
            <a:r>
              <a:rPr lang="en-US" sz="2400" b="1" i="0">
                <a:solidFill>
                  <a:srgbClr val="164F71"/>
                </a:solidFill>
                <a:effectLst/>
                <a:latin typeface="Exo Black" panose="020B0604020202020204" charset="0"/>
              </a:rPr>
              <a:t> Programs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3D86C8-DFEB-7C97-A81C-52DF38F3594B}"/>
              </a:ext>
            </a:extLst>
          </p:cNvPr>
          <p:cNvSpPr txBox="1"/>
          <p:nvPr/>
        </p:nvSpPr>
        <p:spPr>
          <a:xfrm>
            <a:off x="6205950" y="1480429"/>
            <a:ext cx="55983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ffectLst/>
                <a:latin typeface="Exo Black" panose="020B0604020202020204" charset="0"/>
              </a:rPr>
              <a:t>Postgraduate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ffectLst/>
              </a:rPr>
              <a:t> Programs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D7FC39-DEF3-2808-F7F9-70E0B8FA62E7}"/>
              </a:ext>
            </a:extLst>
          </p:cNvPr>
          <p:cNvSpPr txBox="1"/>
          <p:nvPr/>
        </p:nvSpPr>
        <p:spPr>
          <a:xfrm>
            <a:off x="6205950" y="2045034"/>
            <a:ext cx="6777036" cy="97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>
                <a:solidFill>
                  <a:schemeClr val="accent6">
                    <a:lumMod val="75000"/>
                  </a:schemeClr>
                </a:solidFill>
                <a:effectLst/>
                <a:latin typeface="Exo Light" panose="020B0604020202020204" charset="0"/>
              </a:rPr>
              <a:t>Research Programs</a:t>
            </a:r>
            <a:endParaRPr lang="en-US" sz="1400" b="1" i="0">
              <a:solidFill>
                <a:schemeClr val="accent6">
                  <a:lumMod val="75000"/>
                </a:schemeClr>
              </a:solidFill>
              <a:effectLst/>
              <a:latin typeface="Exo Light" panose="020B060402020202020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0" i="0" u="none" strike="noStrike">
                <a:solidFill>
                  <a:schemeClr val="accent6">
                    <a:lumMod val="50000"/>
                  </a:schemeClr>
                </a:solidFill>
                <a:effectLst/>
                <a:latin typeface="Exo Light" panose="020B060402020202020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 of Philosophy (MPhil)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0" i="0" u="none" strike="noStrike">
                <a:solidFill>
                  <a:schemeClr val="accent6">
                    <a:lumMod val="50000"/>
                  </a:schemeClr>
                </a:solidFill>
                <a:effectLst/>
                <a:latin typeface="Exo Light" panose="020B060402020202020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Doctor of Philosophy (PhD) Programs</a:t>
            </a:r>
            <a:endParaRPr lang="en-US" sz="1500" b="0" i="0">
              <a:solidFill>
                <a:schemeClr val="accent6">
                  <a:lumMod val="50000"/>
                </a:schemeClr>
              </a:solidFill>
              <a:effectLst/>
              <a:latin typeface="Exo Light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D893B1-20C0-98C0-887D-E40944623F5E}"/>
              </a:ext>
            </a:extLst>
          </p:cNvPr>
          <p:cNvSpPr txBox="1"/>
          <p:nvPr/>
        </p:nvSpPr>
        <p:spPr>
          <a:xfrm>
            <a:off x="6205950" y="3096041"/>
            <a:ext cx="6777036" cy="97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Exo Light" panose="020B0604020202020204" charset="0"/>
              </a:rPr>
              <a:t>Taught Programs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Exo Light" panose="020B060402020202020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 of Science (MSc) Program in Big Data Technology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Exo Light" panose="020B060402020202020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Exo Light" panose="020B060402020202020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 of Science (MSc) Program in Information Technology</a:t>
            </a:r>
            <a:endParaRPr lang="en-US" sz="1500" i="0" dirty="0">
              <a:solidFill>
                <a:schemeClr val="accent6">
                  <a:lumMod val="50000"/>
                </a:schemeClr>
              </a:solidFill>
              <a:effectLst/>
              <a:latin typeface="Exo Light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4CA5C6-635E-F544-6AE2-2B7C4C997898}"/>
              </a:ext>
            </a:extLst>
          </p:cNvPr>
          <p:cNvSpPr txBox="1"/>
          <p:nvPr/>
        </p:nvSpPr>
        <p:spPr>
          <a:xfrm>
            <a:off x="10861339" y="6017796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(2022)</a:t>
            </a:r>
          </a:p>
        </p:txBody>
      </p:sp>
      <p:sp>
        <p:nvSpPr>
          <p:cNvPr id="7" name="Google Shape;524;p41">
            <a:extLst>
              <a:ext uri="{FF2B5EF4-FFF2-40B4-BE49-F238E27FC236}">
                <a16:creationId xmlns:a16="http://schemas.microsoft.com/office/drawing/2014/main" id="{BFB57D2E-9498-0D03-CDB6-31CFA8EA04D4}"/>
              </a:ext>
            </a:extLst>
          </p:cNvPr>
          <p:cNvSpPr txBox="1"/>
          <p:nvPr/>
        </p:nvSpPr>
        <p:spPr>
          <a:xfrm>
            <a:off x="247650" y="454404"/>
            <a:ext cx="5958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1785AF"/>
                </a:solidFill>
                <a:latin typeface="Exo Light"/>
                <a:ea typeface="Exo Light"/>
                <a:cs typeface="Exo Light"/>
                <a:sym typeface="Exo Light"/>
              </a:rPr>
              <a:t>HKUST CSE</a:t>
            </a:r>
          </a:p>
          <a:p>
            <a:pPr lvl="0">
              <a:lnSpc>
                <a:spcPct val="90000"/>
              </a:lnSpc>
            </a:pPr>
            <a:r>
              <a:rPr lang="en-US" sz="2400" dirty="0">
                <a:solidFill>
                  <a:srgbClr val="1785AF"/>
                </a:solidFill>
                <a:latin typeface="Exo Black"/>
                <a:ea typeface="Exo Black"/>
                <a:cs typeface="Exo Black"/>
                <a:sym typeface="Exo Black"/>
              </a:rPr>
              <a:t>UG and PG </a:t>
            </a:r>
            <a:r>
              <a:rPr lang="en-US" altLang="zh-TW" sz="2400" dirty="0">
                <a:solidFill>
                  <a:srgbClr val="1785AF"/>
                </a:solidFill>
                <a:latin typeface="Exo Black"/>
                <a:ea typeface="Exo Black"/>
                <a:cs typeface="Exo Black"/>
                <a:sym typeface="Exo Black"/>
              </a:rPr>
              <a:t>P</a:t>
            </a:r>
            <a:r>
              <a:rPr lang="en-US" sz="2400" dirty="0">
                <a:solidFill>
                  <a:srgbClr val="1785AF"/>
                </a:solidFill>
                <a:latin typeface="Exo Black"/>
                <a:ea typeface="Exo Black"/>
                <a:cs typeface="Exo Black"/>
                <a:sym typeface="Exo Black"/>
              </a:rPr>
              <a:t>rograms</a:t>
            </a:r>
          </a:p>
        </p:txBody>
      </p:sp>
    </p:spTree>
    <p:extLst>
      <p:ext uri="{BB962C8B-B14F-4D97-AF65-F5344CB8AC3E}">
        <p14:creationId xmlns:p14="http://schemas.microsoft.com/office/powerpoint/2010/main" val="388617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raphic 4">
            <a:extLst>
              <a:ext uri="{FF2B5EF4-FFF2-40B4-BE49-F238E27FC236}">
                <a16:creationId xmlns:a16="http://schemas.microsoft.com/office/drawing/2014/main" id="{A108AA84-AC61-48B6-B660-8D2FBDF61916}"/>
              </a:ext>
            </a:extLst>
          </p:cNvPr>
          <p:cNvSpPr/>
          <p:nvPr/>
        </p:nvSpPr>
        <p:spPr>
          <a:xfrm rot="19505365">
            <a:off x="7177291" y="1098565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6751" y="2005662"/>
            <a:ext cx="5583957" cy="236988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altLang="ko-KR" sz="3600" b="1" dirty="0">
                <a:solidFill>
                  <a:srgbClr val="0070C0"/>
                </a:solidFill>
                <a:latin typeface="Franklin Gothic Book" panose="020B0503020102020204" pitchFamily="34" charset="0"/>
                <a:cs typeface="Arial" pitchFamily="34" charset="0"/>
              </a:rPr>
              <a:t>AI extended major (+AI)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altLang="ko-KR" sz="3600" b="1" dirty="0">
                <a:solidFill>
                  <a:schemeClr val="tx1"/>
                </a:solidFill>
                <a:latin typeface="Franklin Gothic Book" panose="020B0503020102020204" pitchFamily="34" charset="0"/>
                <a:cs typeface="Arial" pitchFamily="34" charset="0"/>
              </a:rPr>
              <a:t>BEng in AI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altLang="ko-KR" sz="3600" b="1" dirty="0">
                <a:solidFill>
                  <a:schemeClr val="tx1"/>
                </a:solidFill>
                <a:latin typeface="Franklin Gothic Book" panose="020B0503020102020204" pitchFamily="34" charset="0"/>
                <a:cs typeface="Arial" pitchFamily="34" charset="0"/>
              </a:rPr>
              <a:t>MSc in AI</a:t>
            </a:r>
            <a:endParaRPr lang="ko-KR" altLang="en-US" sz="3600" b="1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grpSp>
        <p:nvGrpSpPr>
          <p:cNvPr id="29" name="Graphic 421">
            <a:extLst>
              <a:ext uri="{FF2B5EF4-FFF2-40B4-BE49-F238E27FC236}">
                <a16:creationId xmlns:a16="http://schemas.microsoft.com/office/drawing/2014/main" id="{6BCD7C82-61F3-4BB0-91FA-83FBE23EC842}"/>
              </a:ext>
            </a:extLst>
          </p:cNvPr>
          <p:cNvGrpSpPr/>
          <p:nvPr/>
        </p:nvGrpSpPr>
        <p:grpSpPr>
          <a:xfrm flipH="1">
            <a:off x="7697676" y="601841"/>
            <a:ext cx="2882106" cy="5665072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6AA9452-93F9-4986-920A-621F202468B9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785BC8-6E59-4D54-8868-D2C026836529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9931ACF-B3DB-40D4-9099-E1F3BAD63C43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395B3F-651F-4464-B9AA-7AD8A0B22BE8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38DB3B-A1DF-4C66-9800-51A1A729E797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619512B-CC39-42C6-8AEB-FC791A67882D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6A2C4F-A6AD-43E0-ADA9-CC65DEB654F9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A18B00-CAE6-4FA8-9459-9A96A7BB093E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4A41D5B-71EC-4A91-A21C-976FCAB6BB9F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B5CEB58-3CE8-42DD-BCFA-E62D1EC1EEF2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C4F23C1-B398-4EC1-8C62-94FED602E514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88BF47E-C1D6-42E3-93F4-1260871C6634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A3CCED5-ACCC-4224-8A31-981ED361536C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442BB3B-3F3A-4F96-8154-D97D396FC07E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0FBDD4C-FBC7-4D39-9818-830DD62A2E81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88F7B84-B0EE-49E1-A0C1-379AB0B690D7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290045C-05E1-46DA-AA1C-A40512500E75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F6F923-33C6-4996-B92E-D44CE50FF7AA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745BC79-8834-4155-929E-4B8C3FC73E92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5D5DBC-D9CF-42A7-9C5A-BDD96DEF0D78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1FB10C2-104D-4ED9-8D15-2999F73BEF1C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7BAD07-EE32-4A60-B455-2FD98E15EF47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C0CA881-2B17-4542-A2F6-D5444C1FA64B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0D6F2F-E812-47C4-A346-B865DBFB79EE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A760B8-576F-4E8D-9B1C-848B7FAF95FF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219EB9-7A24-4125-9C58-5A6FC93C8EE4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C8E84C9-6A7D-41C7-B2E8-D59F1A7FC34E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53D97F2-1F25-4E47-BA15-7CCF69E11D45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05C98D-2B3B-4CE2-A00F-A966748BBB14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33FBEAC-48C4-4B36-9F16-567371E7B2A2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C9D1ED6-9306-4FEB-A0AA-75ECEAE2D99E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9E52B8-2C52-48C3-B0EC-237EA080FA3B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B3076B0-2B14-4960-BC15-5963663DCAF8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661B872-989F-453B-851E-B287DABC752C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EC082F-9DAA-491C-8E4A-C6ACA1CE540E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B17AE6D-7BAB-42BC-9A7A-6D78D64B09AF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389743D-34F9-427E-98FC-489C9DA872EA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4AB01A2-FF4B-43B6-87AE-8A9583EFD135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C5D2B8E-1AEE-41CC-AC21-2AE853A75D73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3F537E8-4DEA-42CD-9B7B-0DD233FF7C46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B99310-AA6B-4E45-9C9C-F390336B2DC1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3B0CA10-1348-48DC-824A-A5810771623B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0194A77-CAFB-4628-9157-DE9BDBF20EF7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11DEB73-2217-4886-A408-177DF817D470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E84E001-D732-4F7A-B4A3-B95A83AB4B5A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1D31412-D580-4692-83CB-25B7D6A6B79B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FA29447-28DD-446D-B7CF-9805D08E2530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7065B92-1BCF-485E-ADE7-FF545CEACB74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65916B4-59A1-40C5-9064-97EC32922F9E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9D5B4F4-021B-4B8C-99E2-2C951BC058E9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57EE16C-1EB4-490E-9600-5597F2D02348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54597BF-7651-4BDE-9462-47555ADFE1CC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44B844-BFA4-4BA2-885F-488717A11293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B47710A-C060-427E-A4A6-8695147AB602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309E8B9-7A23-48F1-972E-41D14EF2377F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DD831A6-73CE-46F7-AC28-01434107212C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98EBBB8-541F-4C32-9BF0-358D4B5062D5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AD02BF9-D6DF-4CCD-B468-0B98CA360AC0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5E27AEE-9DC1-482E-87F6-87DDFC2130C0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4AF9E81-427E-4B09-911B-2D3B58068E9F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1B93B6C-0F41-4823-A49A-EFBF62439D07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63054D-9ED6-4B70-A3E8-9E53961C673C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4ABA8C-6EA1-41DE-9198-7D885BCFE10D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D96B74-B0C6-4922-B818-4EA44B6DE999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7495E30-371C-4D94-A403-8B7CC9878B52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D34DB05-022D-45BB-8183-3854356D4302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C1E5EB8-72CA-4E79-A871-BCED3BDCF18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F37D9E5-B436-4034-AA21-471D7AD215D7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C68CB3-AE41-44E7-8CE2-A1EAE900B970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8477DF7-7EAD-44FE-A826-A545C81E0095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D6C947-8CFD-4CAE-BE4A-ED7CEA165273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EECEAC2-C3ED-4252-ACB2-039B4060DE07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CA3FE07-9C8E-48D7-AC41-58BF91547E85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1AA5974-22F5-441F-8BEC-DCABD05EF66B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7409D6B-FA0F-4E3A-A66E-8299D73774DA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5D2917D-94AF-474F-9CB8-0EE9E63C66E0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5FF3880-F90C-4AE9-BE0F-29F2ED6DF419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AE234A5-EDCD-41B6-9B1E-99AC1B1F8A03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1182860-C9D4-4CB2-BDC3-93206D34FDF7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1643274-A47C-4AE4-94B1-69F86748ED87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93BD9FC-2854-4C11-BBFA-64B97EA9711B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F86265-B65B-4949-9AF5-67B5527295BF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9000B0B-907A-4D6E-B7B8-1FA3CC38971D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86E3866-7DA3-4B5F-9E6F-A78FC3E7AFB3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1DF4F30-6495-4D5E-A4BE-90056031689C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4371E-73E9-47F0-9574-123EC51FF0A9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6AF49A5-E056-4F5A-A396-CD8C534C0534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F82B30B-16E2-40E8-804F-4A3D8E012C80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01177A8-8F29-4F90-983F-7954B4A0FADA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E3CAF9E-97BC-4B07-90C9-6F5FACCA01EC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860ADE8-048B-45E9-83A4-07641B2DC160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841826D-5F05-45F8-9E8F-9B4F8EA0645C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EF504B2-0AC1-4031-9CEE-F4ADEE64650D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2ECB6B8-D0FB-4B3A-85D2-5EB45711624C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7AF0D1E-B17C-4CB3-B39A-B4D52910921D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D4CAB69-F865-4AEC-9E56-EF381C54F4FF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47D7093-59A7-4F6F-A8E1-EDA5D3305394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46041A8-34FF-40C0-BB9F-7DB0D0DDB63B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B85F4C6-7F3A-415D-BE81-0061A791389B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9EDD5D4-6B3B-4E7C-B13B-854D02F7FCD0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F52816E-2911-4943-BFC3-A90641622F2E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B54F7CC-53FF-4EA2-9650-EB08A07199BC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542E22D-0577-4F46-9536-47A063B5E12D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CBF227F-30FE-4C14-8BEF-E2A3A6C5A1CD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65D33EC-2CC8-4171-93F7-89DCB7423770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4913BEC-24DB-4D8A-903F-019561EEE37B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ACEE0AD-8FAA-4BDA-AC66-527FF6E85294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45DA652-D00F-439B-95F6-54249C13407F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751BDF0-18D5-41AE-99B1-909ABDF2D433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470FD8C-61CB-4D73-8B37-5E4566AF261A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BC573FF-6C53-4931-B5FC-B07870AF3B54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D242230-E1D8-4F3B-A5CB-DE34BC6FB5D9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0D8A272-64F5-47FF-8324-1C56EEDD032E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D32B557-AEB4-44B4-A34C-F79B53BEACB0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8391559-A733-4FEC-9A73-B1280A648D78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A81C6A0-349E-4E20-8FB8-E3407A2E59AF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065A0A9-0AEA-4315-82CE-04AC24ED16E8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8D19E8F-2136-405A-A03C-759188F84274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20DCE24-4B8C-4886-BB19-C442258ADF46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6817097-3E90-445E-9E5D-1676CA13CCA5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EA40582-762E-4DD1-BA45-9F92414DA73F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4A0AB94-CDA1-4F5A-AB0A-15082042AD21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CA41DE6-BE7A-42D2-9F61-D2FEA550714A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35E1704-6160-49F5-B5D7-CF725879224B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171AA1A-BAF6-47B4-AF51-EC15AC21A8D7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31A16C3-8B1F-4AE6-83E8-D376B1D0C059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247D7B7-B99C-4520-9370-2CB8C3A7778D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2231F3E-E0FA-4396-9FE7-103C0764BC0B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2339080-32D6-434C-BB04-C72D1F8BACB7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1173F82-0DBA-4E00-BFCF-FA03AE94FB63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E2B55DC-C8CB-4D82-930A-A8F862313C36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BE2568D-7A1D-4FE2-BD80-4C09C13BCD1D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038FFC3-AE8D-4C8C-8F88-E277B07FA21B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3306E64-AD2E-4DEE-A10C-24CBB67D9393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28CFA51-08D3-4EE2-97E5-1E970C2114EC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41E442B-1C51-4AD2-BAE4-2344A2A3E9DB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0264A1B-10C7-43C0-B5EF-98B352F1A1BC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6AFACF8-FDE5-47F7-B6FC-6644377AFA1E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22CBF17-02A8-4693-A813-BBB876AC09FE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526E482-A0F8-4489-A695-83FCF7BF2CED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449549B-223A-4C64-9276-64B4990D3CD0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9E53562-BBA3-4292-B46A-AE26DFC68960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2F09D72-57D0-45A2-93A7-282F38D447B0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FD8C764-DAAA-4CF6-8D30-EB0EC6FB4883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0D3826F-7EDC-457B-BB39-D61B93BC8C2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4140AA6-0210-E3C6-B872-669DECA1C686}"/>
              </a:ext>
            </a:extLst>
          </p:cNvPr>
          <p:cNvSpPr/>
          <p:nvPr/>
        </p:nvSpPr>
        <p:spPr>
          <a:xfrm>
            <a:off x="302162" y="308716"/>
            <a:ext cx="2973891" cy="6667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-GB" sz="3733" b="1" dirty="0">
                <a:solidFill>
                  <a:srgbClr val="1F497D"/>
                </a:solidFill>
                <a:latin typeface="Exo" panose="020B0604020202020204" charset="0"/>
                <a:ea typeface="Exo Black"/>
                <a:cs typeface="Exo Black"/>
                <a:sym typeface="Exo Black"/>
              </a:rPr>
              <a:t>AI Programs</a:t>
            </a:r>
          </a:p>
        </p:txBody>
      </p:sp>
    </p:spTree>
    <p:extLst>
      <p:ext uri="{BB962C8B-B14F-4D97-AF65-F5344CB8AC3E}">
        <p14:creationId xmlns:p14="http://schemas.microsoft.com/office/powerpoint/2010/main" val="109219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4F2C310B2A2142B64F5DD66935CB2F" ma:contentTypeVersion="14" ma:contentTypeDescription="Create a new document." ma:contentTypeScope="" ma:versionID="24bdbe4fd898d74e8ed4a59cdb101a33">
  <xsd:schema xmlns:xsd="http://www.w3.org/2001/XMLSchema" xmlns:xs="http://www.w3.org/2001/XMLSchema" xmlns:p="http://schemas.microsoft.com/office/2006/metadata/properties" xmlns:ns3="b2bf19d9-458e-49ac-b212-781a21e5666f" xmlns:ns4="d131216d-3ccb-4047-bf9d-11559fe8fb33" targetNamespace="http://schemas.microsoft.com/office/2006/metadata/properties" ma:root="true" ma:fieldsID="05d81f842ac2c5c96adc0cdca5b62924" ns3:_="" ns4:_="">
    <xsd:import namespace="b2bf19d9-458e-49ac-b212-781a21e5666f"/>
    <xsd:import namespace="d131216d-3ccb-4047-bf9d-11559fe8fb3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f19d9-458e-49ac-b212-781a21e566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1216d-3ccb-4047-bf9d-11559fe8fb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6F41E6-CFF3-4252-8900-115603A5CD55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131216d-3ccb-4047-bf9d-11559fe8fb33"/>
    <ds:schemaRef ds:uri="http://purl.org/dc/elements/1.1/"/>
    <ds:schemaRef ds:uri="http://schemas.microsoft.com/office/2006/documentManagement/types"/>
    <ds:schemaRef ds:uri="b2bf19d9-458e-49ac-b212-781a21e5666f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57016C1-93CE-4C94-875B-901E57D22F69}">
  <ds:schemaRefs>
    <ds:schemaRef ds:uri="b2bf19d9-458e-49ac-b212-781a21e5666f"/>
    <ds:schemaRef ds:uri="d131216d-3ccb-4047-bf9d-11559fe8fb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449793-B2E9-4DDB-ACA6-468F4A12AB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3131</Words>
  <Application>Microsoft Macintosh PowerPoint</Application>
  <PresentationFormat>Widescreen</PresentationFormat>
  <Paragraphs>485</Paragraphs>
  <Slides>40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Calibri</vt:lpstr>
      <vt:lpstr>Exo</vt:lpstr>
      <vt:lpstr>Muli</vt:lpstr>
      <vt:lpstr>Exo Light</vt:lpstr>
      <vt:lpstr>Franklin Gothic Book</vt:lpstr>
      <vt:lpstr>Calibri Light</vt:lpstr>
      <vt:lpstr>Arial</vt:lpstr>
      <vt:lpstr>Times New Roman</vt:lpstr>
      <vt:lpstr>Exo Black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Benchmark Locally and Internationally</vt:lpstr>
      <vt:lpstr>Key Findings: Comparison HKU &amp; CUHK</vt:lpstr>
      <vt:lpstr>Key Findings: Comparison PolyU</vt:lpstr>
      <vt:lpstr>Key Findings: Curriculum Design</vt:lpstr>
      <vt:lpstr>CSE AI Program Features</vt:lpstr>
      <vt:lpstr>AI Curriculum Overview</vt:lpstr>
      <vt:lpstr>Study Pathway Overview</vt:lpstr>
      <vt:lpstr>AI Curriculum Core Courses</vt:lpstr>
      <vt:lpstr>Study Pathway Details</vt:lpstr>
      <vt:lpstr>PowerPoint Presentation</vt:lpstr>
      <vt:lpstr>PowerPoint Presentation</vt:lpstr>
      <vt:lpstr>Current vs. Future</vt:lpstr>
      <vt:lpstr>PowerPoint Presentation</vt:lpstr>
      <vt:lpstr>Background</vt:lpstr>
      <vt:lpstr>Similar TPg Programs Elsewhere</vt:lpstr>
      <vt:lpstr>Program Learning Outcomes</vt:lpstr>
      <vt:lpstr>Admission Requirements</vt:lpstr>
      <vt:lpstr>Curriculum</vt:lpstr>
      <vt:lpstr>Curriculum (2)</vt:lpstr>
      <vt:lpstr>Curriculum (3)</vt:lpstr>
      <vt:lpstr>Curriculum (4)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TANG, Mandy</dc:creator>
  <cp:lastModifiedBy>ZHOU Xiaofang</cp:lastModifiedBy>
  <cp:revision>2</cp:revision>
  <dcterms:modified xsi:type="dcterms:W3CDTF">2024-01-20T02:41:48Z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0x010100024F2C310B2A2142B64F5DD66935CB2F</vt:lpwstr>
  </property>
</Properties>
</file>