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notesMasterIdLst>
    <p:notesMasterId r:id="rId14"/>
  </p:notesMasterIdLst>
  <p:sldIdLst>
    <p:sldId id="1219" r:id="rId2"/>
    <p:sldId id="256" r:id="rId3"/>
    <p:sldId id="1220" r:id="rId4"/>
    <p:sldId id="1221" r:id="rId5"/>
    <p:sldId id="1222" r:id="rId6"/>
    <p:sldId id="1223" r:id="rId7"/>
    <p:sldId id="1224" r:id="rId8"/>
    <p:sldId id="1225" r:id="rId9"/>
    <p:sldId id="1226" r:id="rId10"/>
    <p:sldId id="1228" r:id="rId11"/>
    <p:sldId id="1229" r:id="rId12"/>
    <p:sldId id="123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FDE4F5"/>
    <a:srgbClr val="C7B6FD"/>
    <a:srgbClr val="00FA00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04"/>
    <p:restoredTop sz="95878"/>
  </p:normalViewPr>
  <p:slideViewPr>
    <p:cSldViewPr snapToGrid="0">
      <p:cViewPr varScale="1">
        <p:scale>
          <a:sx n="113" d="100"/>
          <a:sy n="113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93E6B5-ADFF-4ECB-9652-1CFF54607F7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01B57E-7B0B-4195-AC29-DFB4BE96D857}">
      <dgm:prSet/>
      <dgm:spPr/>
      <dgm:t>
        <a:bodyPr/>
        <a:lstStyle/>
        <a:p>
          <a:r>
            <a:rPr lang="en-US" dirty="0"/>
            <a:t>Widening gap between education outcome and industry demand</a:t>
          </a:r>
        </a:p>
      </dgm:t>
    </dgm:pt>
    <dgm:pt modelId="{586B2430-F230-42ED-B9BF-A74F2389C52C}" type="parTrans" cxnId="{732E8A70-3EC9-4E89-8B21-665CED64B98B}">
      <dgm:prSet/>
      <dgm:spPr/>
      <dgm:t>
        <a:bodyPr/>
        <a:lstStyle/>
        <a:p>
          <a:endParaRPr lang="en-US"/>
        </a:p>
      </dgm:t>
    </dgm:pt>
    <dgm:pt modelId="{05CD4589-0F08-466D-98BB-86A9C80FFBE2}" type="sibTrans" cxnId="{732E8A70-3EC9-4E89-8B21-665CED64B98B}">
      <dgm:prSet/>
      <dgm:spPr/>
      <dgm:t>
        <a:bodyPr/>
        <a:lstStyle/>
        <a:p>
          <a:endParaRPr lang="en-US"/>
        </a:p>
      </dgm:t>
    </dgm:pt>
    <dgm:pt modelId="{C007901F-534A-4A3E-9EFC-34C157B35F26}">
      <dgm:prSet/>
      <dgm:spPr/>
      <dgm:t>
        <a:bodyPr/>
        <a:lstStyle/>
        <a:p>
          <a:r>
            <a:rPr lang="en-US" dirty="0"/>
            <a:t>Need a ground-breaking change in education for workforce development</a:t>
          </a:r>
        </a:p>
      </dgm:t>
    </dgm:pt>
    <dgm:pt modelId="{F1511BA6-18B7-4A60-BAB9-AC3CBF4769F1}" type="parTrans" cxnId="{81C6FFEE-17AE-4FA1-8B99-E175D6404CF4}">
      <dgm:prSet/>
      <dgm:spPr/>
      <dgm:t>
        <a:bodyPr/>
        <a:lstStyle/>
        <a:p>
          <a:endParaRPr lang="en-US"/>
        </a:p>
      </dgm:t>
    </dgm:pt>
    <dgm:pt modelId="{D9382003-65C4-4053-83AE-1ACA218020BF}" type="sibTrans" cxnId="{81C6FFEE-17AE-4FA1-8B99-E175D6404CF4}">
      <dgm:prSet/>
      <dgm:spPr/>
      <dgm:t>
        <a:bodyPr/>
        <a:lstStyle/>
        <a:p>
          <a:endParaRPr lang="en-US"/>
        </a:p>
      </dgm:t>
    </dgm:pt>
    <dgm:pt modelId="{C19F2F35-833D-8B4C-BF1B-D7BF9A277790}" type="pres">
      <dgm:prSet presAssocID="{C293E6B5-ADFF-4ECB-9652-1CFF54607F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ABE4BF-1804-A64B-9BF2-E92E95AE5D3F}" type="pres">
      <dgm:prSet presAssocID="{4B01B57E-7B0B-4195-AC29-DFB4BE96D857}" presName="hierRoot1" presStyleCnt="0"/>
      <dgm:spPr/>
    </dgm:pt>
    <dgm:pt modelId="{DDB86AFF-67CB-0046-ABB1-E2C6EB64DE57}" type="pres">
      <dgm:prSet presAssocID="{4B01B57E-7B0B-4195-AC29-DFB4BE96D857}" presName="composite" presStyleCnt="0"/>
      <dgm:spPr/>
    </dgm:pt>
    <dgm:pt modelId="{00628774-0617-F249-BCCD-8491D3251017}" type="pres">
      <dgm:prSet presAssocID="{4B01B57E-7B0B-4195-AC29-DFB4BE96D857}" presName="background" presStyleLbl="node0" presStyleIdx="0" presStyleCnt="2"/>
      <dgm:spPr/>
    </dgm:pt>
    <dgm:pt modelId="{667124FD-ED82-5C4F-B7F8-8682371E01B0}" type="pres">
      <dgm:prSet presAssocID="{4B01B57E-7B0B-4195-AC29-DFB4BE96D857}" presName="text" presStyleLbl="fgAcc0" presStyleIdx="0" presStyleCnt="2">
        <dgm:presLayoutVars>
          <dgm:chPref val="3"/>
        </dgm:presLayoutVars>
      </dgm:prSet>
      <dgm:spPr/>
    </dgm:pt>
    <dgm:pt modelId="{D122CB55-A7AD-0343-97C2-18B913372308}" type="pres">
      <dgm:prSet presAssocID="{4B01B57E-7B0B-4195-AC29-DFB4BE96D857}" presName="hierChild2" presStyleCnt="0"/>
      <dgm:spPr/>
    </dgm:pt>
    <dgm:pt modelId="{9A9D4418-6D68-B341-B46E-BB058C4385A8}" type="pres">
      <dgm:prSet presAssocID="{C007901F-534A-4A3E-9EFC-34C157B35F26}" presName="hierRoot1" presStyleCnt="0"/>
      <dgm:spPr/>
    </dgm:pt>
    <dgm:pt modelId="{494981AC-48ED-A244-922A-E25523E3FB1A}" type="pres">
      <dgm:prSet presAssocID="{C007901F-534A-4A3E-9EFC-34C157B35F26}" presName="composite" presStyleCnt="0"/>
      <dgm:spPr/>
    </dgm:pt>
    <dgm:pt modelId="{CE0CFB44-D294-EA40-BBD7-4D8577718DEB}" type="pres">
      <dgm:prSet presAssocID="{C007901F-534A-4A3E-9EFC-34C157B35F26}" presName="background" presStyleLbl="node0" presStyleIdx="1" presStyleCnt="2"/>
      <dgm:spPr/>
    </dgm:pt>
    <dgm:pt modelId="{DDDB1C4B-347C-434C-9944-EB74E7579296}" type="pres">
      <dgm:prSet presAssocID="{C007901F-534A-4A3E-9EFC-34C157B35F26}" presName="text" presStyleLbl="fgAcc0" presStyleIdx="1" presStyleCnt="2">
        <dgm:presLayoutVars>
          <dgm:chPref val="3"/>
        </dgm:presLayoutVars>
      </dgm:prSet>
      <dgm:spPr/>
    </dgm:pt>
    <dgm:pt modelId="{B0BC7743-2561-E54D-B6FE-92ADF3DA3128}" type="pres">
      <dgm:prSet presAssocID="{C007901F-534A-4A3E-9EFC-34C157B35F26}" presName="hierChild2" presStyleCnt="0"/>
      <dgm:spPr/>
    </dgm:pt>
  </dgm:ptLst>
  <dgm:cxnLst>
    <dgm:cxn modelId="{51917F6D-5277-CE49-B7FB-AE9C4F09FECF}" type="presOf" srcId="{C293E6B5-ADFF-4ECB-9652-1CFF54607F7E}" destId="{C19F2F35-833D-8B4C-BF1B-D7BF9A277790}" srcOrd="0" destOrd="0" presId="urn:microsoft.com/office/officeart/2005/8/layout/hierarchy1"/>
    <dgm:cxn modelId="{732E8A70-3EC9-4E89-8B21-665CED64B98B}" srcId="{C293E6B5-ADFF-4ECB-9652-1CFF54607F7E}" destId="{4B01B57E-7B0B-4195-AC29-DFB4BE96D857}" srcOrd="0" destOrd="0" parTransId="{586B2430-F230-42ED-B9BF-A74F2389C52C}" sibTransId="{05CD4589-0F08-466D-98BB-86A9C80FFBE2}"/>
    <dgm:cxn modelId="{958B3D8A-CF80-7544-90D8-C5D303548492}" type="presOf" srcId="{4B01B57E-7B0B-4195-AC29-DFB4BE96D857}" destId="{667124FD-ED82-5C4F-B7F8-8682371E01B0}" srcOrd="0" destOrd="0" presId="urn:microsoft.com/office/officeart/2005/8/layout/hierarchy1"/>
    <dgm:cxn modelId="{84632EAF-D7C2-0645-A962-12C68683F397}" type="presOf" srcId="{C007901F-534A-4A3E-9EFC-34C157B35F26}" destId="{DDDB1C4B-347C-434C-9944-EB74E7579296}" srcOrd="0" destOrd="0" presId="urn:microsoft.com/office/officeart/2005/8/layout/hierarchy1"/>
    <dgm:cxn modelId="{81C6FFEE-17AE-4FA1-8B99-E175D6404CF4}" srcId="{C293E6B5-ADFF-4ECB-9652-1CFF54607F7E}" destId="{C007901F-534A-4A3E-9EFC-34C157B35F26}" srcOrd="1" destOrd="0" parTransId="{F1511BA6-18B7-4A60-BAB9-AC3CBF4769F1}" sibTransId="{D9382003-65C4-4053-83AE-1ACA218020BF}"/>
    <dgm:cxn modelId="{B02056FC-2473-0D46-9652-9778BAA60275}" type="presParOf" srcId="{C19F2F35-833D-8B4C-BF1B-D7BF9A277790}" destId="{54ABE4BF-1804-A64B-9BF2-E92E95AE5D3F}" srcOrd="0" destOrd="0" presId="urn:microsoft.com/office/officeart/2005/8/layout/hierarchy1"/>
    <dgm:cxn modelId="{1B3FC241-5673-C945-9D0A-97E86DB6AC1B}" type="presParOf" srcId="{54ABE4BF-1804-A64B-9BF2-E92E95AE5D3F}" destId="{DDB86AFF-67CB-0046-ABB1-E2C6EB64DE57}" srcOrd="0" destOrd="0" presId="urn:microsoft.com/office/officeart/2005/8/layout/hierarchy1"/>
    <dgm:cxn modelId="{3E546440-8BBE-A740-B669-55E0E2AFEF1C}" type="presParOf" srcId="{DDB86AFF-67CB-0046-ABB1-E2C6EB64DE57}" destId="{00628774-0617-F249-BCCD-8491D3251017}" srcOrd="0" destOrd="0" presId="urn:microsoft.com/office/officeart/2005/8/layout/hierarchy1"/>
    <dgm:cxn modelId="{E7256B30-D036-C641-8042-A0B0B4170D98}" type="presParOf" srcId="{DDB86AFF-67CB-0046-ABB1-E2C6EB64DE57}" destId="{667124FD-ED82-5C4F-B7F8-8682371E01B0}" srcOrd="1" destOrd="0" presId="urn:microsoft.com/office/officeart/2005/8/layout/hierarchy1"/>
    <dgm:cxn modelId="{A5EB2C55-988B-424B-9876-2DCA42F728B9}" type="presParOf" srcId="{54ABE4BF-1804-A64B-9BF2-E92E95AE5D3F}" destId="{D122CB55-A7AD-0343-97C2-18B913372308}" srcOrd="1" destOrd="0" presId="urn:microsoft.com/office/officeart/2005/8/layout/hierarchy1"/>
    <dgm:cxn modelId="{B87C27FF-4AE3-F64E-8237-AF86C4FB6746}" type="presParOf" srcId="{C19F2F35-833D-8B4C-BF1B-D7BF9A277790}" destId="{9A9D4418-6D68-B341-B46E-BB058C4385A8}" srcOrd="1" destOrd="0" presId="urn:microsoft.com/office/officeart/2005/8/layout/hierarchy1"/>
    <dgm:cxn modelId="{186E83EC-8B9B-D74A-8B4C-73266001F576}" type="presParOf" srcId="{9A9D4418-6D68-B341-B46E-BB058C4385A8}" destId="{494981AC-48ED-A244-922A-E25523E3FB1A}" srcOrd="0" destOrd="0" presId="urn:microsoft.com/office/officeart/2005/8/layout/hierarchy1"/>
    <dgm:cxn modelId="{2B1C7CC2-0D75-EA4F-8D75-104ECA457B34}" type="presParOf" srcId="{494981AC-48ED-A244-922A-E25523E3FB1A}" destId="{CE0CFB44-D294-EA40-BBD7-4D8577718DEB}" srcOrd="0" destOrd="0" presId="urn:microsoft.com/office/officeart/2005/8/layout/hierarchy1"/>
    <dgm:cxn modelId="{B7A5601F-AE25-DA47-AC77-CA4528C1609F}" type="presParOf" srcId="{494981AC-48ED-A244-922A-E25523E3FB1A}" destId="{DDDB1C4B-347C-434C-9944-EB74E7579296}" srcOrd="1" destOrd="0" presId="urn:microsoft.com/office/officeart/2005/8/layout/hierarchy1"/>
    <dgm:cxn modelId="{D658DD3D-4477-A84C-859F-4F06ADC535A4}" type="presParOf" srcId="{9A9D4418-6D68-B341-B46E-BB058C4385A8}" destId="{B0BC7743-2561-E54D-B6FE-92ADF3DA31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28774-0617-F249-BCCD-8491D3251017}">
      <dsp:nvSpPr>
        <dsp:cNvPr id="0" name=""/>
        <dsp:cNvSpPr/>
      </dsp:nvSpPr>
      <dsp:spPr>
        <a:xfrm>
          <a:off x="1227" y="213139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124FD-ED82-5C4F-B7F8-8682371E01B0}">
      <dsp:nvSpPr>
        <dsp:cNvPr id="0" name=""/>
        <dsp:cNvSpPr/>
      </dsp:nvSpPr>
      <dsp:spPr>
        <a:xfrm>
          <a:off x="480082" y="668051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Widening gap between education outcome and industry demand</a:t>
          </a:r>
        </a:p>
      </dsp:txBody>
      <dsp:txXfrm>
        <a:off x="560236" y="748205"/>
        <a:ext cx="4149382" cy="2576345"/>
      </dsp:txXfrm>
    </dsp:sp>
    <dsp:sp modelId="{CE0CFB44-D294-EA40-BBD7-4D8577718DEB}">
      <dsp:nvSpPr>
        <dsp:cNvPr id="0" name=""/>
        <dsp:cNvSpPr/>
      </dsp:nvSpPr>
      <dsp:spPr>
        <a:xfrm>
          <a:off x="5268627" y="213139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B1C4B-347C-434C-9944-EB74E7579296}">
      <dsp:nvSpPr>
        <dsp:cNvPr id="0" name=""/>
        <dsp:cNvSpPr/>
      </dsp:nvSpPr>
      <dsp:spPr>
        <a:xfrm>
          <a:off x="5747481" y="668051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Need a ground-breaking change in education for workforce development</a:t>
          </a:r>
        </a:p>
      </dsp:txBody>
      <dsp:txXfrm>
        <a:off x="5827635" y="748205"/>
        <a:ext cx="4149382" cy="257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1B1C6-747E-E749-9233-41BD5A838AEB}" type="datetimeFigureOut">
              <a:rPr lang="en-US" smtClean="0"/>
              <a:t>4/12/25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2451-19C1-294E-8D1E-05B4FC344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7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fa8ebb529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1fa8ebb5295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1fa8ebb5295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[1] https://</a:t>
            </a:r>
            <a:r>
              <a:rPr lang="en-US" sz="1200" dirty="0" err="1"/>
              <a:t>nscresearchcenter.org</a:t>
            </a:r>
            <a:r>
              <a:rPr lang="en-US" sz="1200" dirty="0"/>
              <a:t>/undergraduate-degree-earners/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[2] https://</a:t>
            </a:r>
            <a:r>
              <a:rPr lang="en-US" sz="1200" dirty="0" err="1"/>
              <a:t>cybersecurityventures.com</a:t>
            </a:r>
            <a:r>
              <a:rPr lang="en-US" sz="1200" dirty="0"/>
              <a:t>/jobs/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[3] https://</a:t>
            </a:r>
            <a:r>
              <a:rPr lang="en-US" sz="1200" dirty="0" err="1"/>
              <a:t>www.indeed.com</a:t>
            </a:r>
            <a:r>
              <a:rPr lang="en-US" sz="1200" dirty="0"/>
              <a:t>/career-advice/finding-a-job/how-many-jobs-are-available-in-cyber-security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22451-19C1-294E-8D1E-05B4FC344D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7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[2] https://</a:t>
            </a:r>
            <a:r>
              <a:rPr lang="en-US" sz="1200" dirty="0" err="1"/>
              <a:t>cybersecurityventures.com</a:t>
            </a:r>
            <a:r>
              <a:rPr lang="en-US" sz="1200" dirty="0"/>
              <a:t>/jobs/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[3] https://</a:t>
            </a:r>
            <a:r>
              <a:rPr lang="en-US" sz="1200" dirty="0" err="1"/>
              <a:t>www.indeed.com</a:t>
            </a:r>
            <a:r>
              <a:rPr lang="en-US" sz="1200" dirty="0"/>
              <a:t>/career-advice/finding-a-job/how-many-jobs-are-available-in-cyber-security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22451-19C1-294E-8D1E-05B4FC344D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8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735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F5EE-9CEB-6D44-959A-901E824B39B4}" type="datetime1">
              <a:rPr lang="en-US" smtClean="0"/>
              <a:t>4/12/25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038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069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676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89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785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000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147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620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59484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2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ing-ji.com/" TargetMode="Externa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ndeed.com/career-advice/finding-a-job/how-many-jobs-are-available-in-cyber-security" TargetMode="External"/><Relationship Id="rId4" Type="http://schemas.openxmlformats.org/officeDocument/2006/relationships/hyperlink" Target="https://cybersecurityventures.com/job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5FA9E-3C5D-7E53-E637-18EB4D263B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bold vision </a:t>
            </a:r>
            <a:br>
              <a:rPr lang="en-US" dirty="0"/>
            </a:br>
            <a:r>
              <a:rPr lang="en-US" sz="4800" dirty="0"/>
              <a:t>for future higher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5B0E1B-66F7-17D6-02C5-B9F9C9316C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Dr. Ping Ji</a:t>
            </a:r>
          </a:p>
          <a:p>
            <a:r>
              <a:rPr lang="en-US" sz="2800" dirty="0">
                <a:hlinkClick r:id="rId2"/>
              </a:rPr>
              <a:t>http://ping-ji.com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714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6B2F5-EB85-53E8-E1D8-EFED6288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50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An Old Day’s Work 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5869F-ECE7-713C-21E0-F2A4017C1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5" y="2660904"/>
            <a:ext cx="5562067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0">
              <a:buNone/>
            </a:pPr>
            <a:r>
              <a:rPr lang="en-US" sz="2200" kern="1200" dirty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Student Behavioral Model Based Prefetching in Online Tutoring System</a:t>
            </a:r>
          </a:p>
          <a:p>
            <a:pPr marL="571500"/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Understand user accessing behavior to an online tutoring system (MANIC)</a:t>
            </a:r>
          </a:p>
          <a:p>
            <a:pPr marL="571500"/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series modeling – HMM</a:t>
            </a:r>
          </a:p>
          <a:p>
            <a:pPr marL="571500"/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 system performance based on predictions of user access </a:t>
            </a:r>
          </a:p>
        </p:txBody>
      </p:sp>
      <p:pic>
        <p:nvPicPr>
          <p:cNvPr id="6" name="Picture 5" descr="A paper with text on it&#10;&#10;Description automatically generated">
            <a:extLst>
              <a:ext uri="{FF2B5EF4-FFF2-40B4-BE49-F238E27FC236}">
                <a16:creationId xmlns:a16="http://schemas.microsoft.com/office/drawing/2014/main" id="{AC338C6B-FDE7-8E34-E1C2-82B12765A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003" y="640080"/>
            <a:ext cx="5271057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50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9FFF7-8DEB-3DF3-7A63-F1FC535E5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Potential Initiatives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B65E7-4527-DC06-4031-801483E83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245437" cy="4351338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Many new initiatives can be built around </a:t>
            </a:r>
            <a:r>
              <a:rPr lang="en-US" dirty="0" err="1">
                <a:solidFill>
                  <a:schemeClr val="tx1"/>
                </a:solidFill>
              </a:rPr>
              <a:t>AeDA</a:t>
            </a:r>
            <a:r>
              <a:rPr lang="en-US" dirty="0">
                <a:solidFill>
                  <a:schemeClr val="tx1"/>
                </a:solidFill>
              </a:rPr>
              <a:t> concept</a:t>
            </a:r>
          </a:p>
          <a:p>
            <a:r>
              <a:rPr lang="en-US" sz="2400" dirty="0">
                <a:solidFill>
                  <a:schemeClr val="tx1"/>
                </a:solidFill>
              </a:rPr>
              <a:t>Education pathway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Collaborate with K12</a:t>
            </a:r>
          </a:p>
          <a:p>
            <a:r>
              <a:rPr lang="en-US" sz="2400" dirty="0">
                <a:solidFill>
                  <a:schemeClr val="tx1"/>
                </a:solidFill>
              </a:rPr>
              <a:t>Certificates &amp; Bootcamps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Research (on going)</a:t>
            </a:r>
          </a:p>
          <a:p>
            <a:r>
              <a:rPr lang="en-US" sz="2400" i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InsightFlow</a:t>
            </a:r>
            <a:r>
              <a:rPr lang="en-US" sz="2400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: AI for Simplifying Knowledge and Learning Paths,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Chi Zhang &amp; Ping Ji, in progress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21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20809-7AC0-7689-E892-4E7BD056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72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4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body" idx="1"/>
          </p:nvPr>
        </p:nvSpPr>
        <p:spPr>
          <a:xfrm>
            <a:off x="6111335" y="227996"/>
            <a:ext cx="5895000" cy="4334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CUNY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Largest public univ. system in US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~ 230,000 degree-seeking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~ 220,000 continuing ed</a:t>
            </a:r>
            <a:endParaRPr dirty="0"/>
          </a:p>
          <a:p>
            <a:pPr marL="685800" lvl="1" indent="-20478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~ 50,000 degrees awarded each year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25 institutions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11 senior, 7 community, 6 professional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Ph.D. granting CUNY Graduate Center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Student Demographics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42% from households &lt; $20,000 in income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&gt;20% of CUNY student is from each ethnic group of Asian, Black, Hispanic and White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CUNY Graduate Center researchers are active educators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75% PhD students funding from teaching at CUNY colleges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95% CS doctoral research faculty are from non-GC CUNY colleges</a:t>
            </a:r>
            <a:endParaRPr dirty="0"/>
          </a:p>
        </p:txBody>
      </p:sp>
      <p:pic>
        <p:nvPicPr>
          <p:cNvPr id="111" name="Google Shape;11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2982" y="4805951"/>
            <a:ext cx="1402659" cy="127070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/>
          <p:nvPr/>
        </p:nvSpPr>
        <p:spPr>
          <a:xfrm rot="-5400000">
            <a:off x="4701600" y="-98190"/>
            <a:ext cx="2222100" cy="11544300"/>
          </a:xfrm>
          <a:prstGeom prst="ellipse">
            <a:avLst/>
          </a:prstGeom>
          <a:solidFill>
            <a:srgbClr val="8DA9DB">
              <a:alpha val="3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" name="Google Shape;113;p14"/>
          <p:cNvGrpSpPr/>
          <p:nvPr/>
        </p:nvGrpSpPr>
        <p:grpSpPr>
          <a:xfrm>
            <a:off x="1728990" y="4625180"/>
            <a:ext cx="8063092" cy="1698437"/>
            <a:chOff x="1728990" y="4625180"/>
            <a:chExt cx="8063092" cy="1698437"/>
          </a:xfrm>
        </p:grpSpPr>
        <p:sp>
          <p:nvSpPr>
            <p:cNvPr id="114" name="Google Shape;114;p14"/>
            <p:cNvSpPr/>
            <p:nvPr/>
          </p:nvSpPr>
          <p:spPr>
            <a:xfrm>
              <a:off x="1728990" y="4908611"/>
              <a:ext cx="430157" cy="385108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8193479" y="4908611"/>
              <a:ext cx="356894" cy="385108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6895225" y="5956644"/>
              <a:ext cx="393723" cy="366973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5391167" y="4703293"/>
              <a:ext cx="384988" cy="390856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2217079" y="5500933"/>
              <a:ext cx="335791" cy="296495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4265763" y="5863428"/>
              <a:ext cx="351759" cy="344699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9582849" y="5088401"/>
              <a:ext cx="209233" cy="205318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678925" y="5611945"/>
              <a:ext cx="351759" cy="344699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7283323" y="4625180"/>
              <a:ext cx="309461" cy="342156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6763665" y="5094149"/>
              <a:ext cx="292721" cy="313516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8088862" y="5797429"/>
              <a:ext cx="209233" cy="205318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14"/>
          <p:cNvGrpSpPr/>
          <p:nvPr/>
        </p:nvGrpSpPr>
        <p:grpSpPr>
          <a:xfrm>
            <a:off x="1352538" y="4674802"/>
            <a:ext cx="9134792" cy="1275026"/>
            <a:chOff x="1352538" y="4674802"/>
            <a:chExt cx="9134792" cy="1275026"/>
          </a:xfrm>
        </p:grpSpPr>
        <p:sp>
          <p:nvSpPr>
            <p:cNvPr id="126" name="Google Shape;126;p14"/>
            <p:cNvSpPr/>
            <p:nvPr/>
          </p:nvSpPr>
          <p:spPr>
            <a:xfrm>
              <a:off x="9555598" y="5417668"/>
              <a:ext cx="351759" cy="37976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10200062" y="5164871"/>
              <a:ext cx="287268" cy="295574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1352538" y="5409120"/>
              <a:ext cx="245635" cy="288774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7300729" y="5467656"/>
              <a:ext cx="442396" cy="482172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6364665" y="4674802"/>
              <a:ext cx="266001" cy="262023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6497666" y="5460445"/>
              <a:ext cx="266000" cy="262023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4800492" y="5308151"/>
              <a:ext cx="351759" cy="37976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4"/>
          <p:cNvGrpSpPr/>
          <p:nvPr/>
        </p:nvGrpSpPr>
        <p:grpSpPr>
          <a:xfrm>
            <a:off x="2882046" y="4703293"/>
            <a:ext cx="7867683" cy="1851249"/>
            <a:chOff x="2882046" y="4703293"/>
            <a:chExt cx="7867683" cy="1851249"/>
          </a:xfrm>
        </p:grpSpPr>
        <p:sp>
          <p:nvSpPr>
            <p:cNvPr id="134" name="Google Shape;134;p14"/>
            <p:cNvSpPr/>
            <p:nvPr/>
          </p:nvSpPr>
          <p:spPr>
            <a:xfrm>
              <a:off x="8795325" y="5514053"/>
              <a:ext cx="244866" cy="270241"/>
            </a:xfrm>
            <a:prstGeom prst="ellips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10504863" y="5732506"/>
              <a:ext cx="244866" cy="270241"/>
            </a:xfrm>
            <a:prstGeom prst="ellips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8934456" y="6144574"/>
              <a:ext cx="244866" cy="270241"/>
            </a:xfrm>
            <a:prstGeom prst="ellips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654657" y="6284301"/>
              <a:ext cx="244866" cy="270241"/>
            </a:xfrm>
            <a:prstGeom prst="ellips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4692991" y="4703293"/>
              <a:ext cx="244866" cy="270241"/>
            </a:xfrm>
            <a:prstGeom prst="ellips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2882046" y="6058218"/>
              <a:ext cx="244866" cy="270241"/>
            </a:xfrm>
            <a:prstGeom prst="ellips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0" name="Google Shape;140;p14" descr="Graduate Center, CUNY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7642" y="3892925"/>
            <a:ext cx="731693" cy="129971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4"/>
          <p:cNvSpPr txBox="1"/>
          <p:nvPr/>
        </p:nvSpPr>
        <p:spPr>
          <a:xfrm>
            <a:off x="367807" y="1127567"/>
            <a:ext cx="5311118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none" strike="noStrike" cap="none">
                <a:solidFill>
                  <a:srgbClr val="3D65B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“… the City University of New York system propelled almost six times as many low-income students into the middle class and beyond as all eight Ivy League campuses, plus Duke, MIT, Stanford &amp; Chicago combined.” – the New York Times, Jan. 2017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1DD9-6079-0B40-B015-AC0F80BA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7012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+mj-lt"/>
              </a:rPr>
              <a:t>Current (US) Education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6FC98-E670-E1D0-EFF8-555B03AB9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83912"/>
            <a:ext cx="10058400" cy="4050792"/>
          </a:xfrm>
        </p:spPr>
        <p:txBody>
          <a:bodyPr>
            <a:noAutofit/>
          </a:bodyPr>
          <a:lstStyle/>
          <a:p>
            <a:r>
              <a:rPr lang="en-US" sz="2800" dirty="0"/>
              <a:t>Long History of US Higher Ed</a:t>
            </a:r>
          </a:p>
          <a:p>
            <a:pPr lvl="1"/>
            <a:r>
              <a:rPr lang="en-US" sz="2400" dirty="0"/>
              <a:t>Harvard 1636, W&amp;M 1693, Yale 1701, …</a:t>
            </a:r>
          </a:p>
          <a:p>
            <a:pPr lvl="1"/>
            <a:r>
              <a:rPr lang="en-US" sz="2400" dirty="0"/>
              <a:t>City College of New York 1847 </a:t>
            </a:r>
            <a:r>
              <a:rPr lang="en-US" sz="2400" dirty="0">
                <a:sym typeface="Wingdings" pitchFamily="2" charset="2"/>
              </a:rPr>
              <a:t> City University of New York 1960</a:t>
            </a:r>
          </a:p>
          <a:p>
            <a:r>
              <a:rPr lang="en-US" sz="2800" dirty="0">
                <a:sym typeface="Wingdings" pitchFamily="2" charset="2"/>
              </a:rPr>
              <a:t>Structured Curriculum (e.g. CUNY)</a:t>
            </a:r>
          </a:p>
          <a:p>
            <a:pPr lvl="1"/>
            <a:r>
              <a:rPr lang="en-US" sz="2400" dirty="0">
                <a:sym typeface="Wingdings" pitchFamily="2" charset="2"/>
              </a:rPr>
              <a:t>30 credits common core + 30 credits major for Associate degree </a:t>
            </a:r>
          </a:p>
          <a:p>
            <a:pPr lvl="1"/>
            <a:r>
              <a:rPr lang="en-US" sz="2400" dirty="0">
                <a:sym typeface="Wingdings" pitchFamily="2" charset="2"/>
              </a:rPr>
              <a:t>120 credits for Bachelor degree</a:t>
            </a:r>
          </a:p>
          <a:p>
            <a:pPr lvl="1"/>
            <a:r>
              <a:rPr lang="en-US" sz="2400" dirty="0">
                <a:sym typeface="Wingdings" pitchFamily="2" charset="2"/>
              </a:rPr>
              <a:t>Structured class hours and learning outcomes for everyone</a:t>
            </a:r>
          </a:p>
          <a:p>
            <a:r>
              <a:rPr lang="en-US" sz="2800" dirty="0">
                <a:sym typeface="Wingdings" pitchFamily="2" charset="2"/>
              </a:rPr>
              <a:t>Course based pre-requisite knowledge </a:t>
            </a:r>
          </a:p>
          <a:p>
            <a:r>
              <a:rPr lang="en-US" sz="2800" dirty="0">
                <a:sym typeface="Wingdings" pitchFamily="2" charset="2"/>
              </a:rPr>
              <a:t>Education boards approved learning goals</a:t>
            </a:r>
          </a:p>
          <a:p>
            <a:endParaRPr lang="en-US" sz="2800" dirty="0">
              <a:sym typeface="Wingdings" pitchFamily="2" charset="2"/>
            </a:endParaRPr>
          </a:p>
          <a:p>
            <a:endParaRPr lang="en-US" sz="2800" dirty="0">
              <a:sym typeface="Wingdings" pitchFamily="2" charset="2"/>
            </a:endParaRP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C414C-1889-9FDD-A26A-82BAAEC5C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7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454DD-66E4-21C1-B887-E45373BC4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5072938"/>
            <a:ext cx="10058400" cy="98697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Total # of Bachelor’s degrees ~2million, class 2022</a:t>
            </a:r>
          </a:p>
          <a:p>
            <a:r>
              <a:rPr lang="en-US" sz="2400" dirty="0"/>
              <a:t>Total # of BA in Comp. &amp; Info Science 112,720, class 2023 [</a:t>
            </a:r>
            <a:r>
              <a:rPr lang="en-US" sz="2400" dirty="0" err="1"/>
              <a:t>nsc</a:t>
            </a:r>
            <a:r>
              <a:rPr lang="en-US" sz="2400" dirty="0"/>
              <a:t>]</a:t>
            </a:r>
          </a:p>
          <a:p>
            <a:endParaRPr lang="en-US" sz="2400" dirty="0"/>
          </a:p>
        </p:txBody>
      </p:sp>
      <p:pic>
        <p:nvPicPr>
          <p:cNvPr id="5" name="Content Placeholder 4" descr="A table with numbers and a number of degrees&#10;&#10;Description automatically generated with medium confidence">
            <a:extLst>
              <a:ext uri="{FF2B5EF4-FFF2-40B4-BE49-F238E27FC236}">
                <a16:creationId xmlns:a16="http://schemas.microsoft.com/office/drawing/2014/main" id="{B647180D-4A26-B3FB-4A23-0F52FFAF67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8" r="1" b="1"/>
          <a:stretch/>
        </p:blipFill>
        <p:spPr>
          <a:xfrm>
            <a:off x="0" y="0"/>
            <a:ext cx="5944129" cy="4563888"/>
          </a:xfrm>
          <a:prstGeom prst="rect">
            <a:avLst/>
          </a:prstGeom>
        </p:spPr>
      </p:pic>
      <p:pic>
        <p:nvPicPr>
          <p:cNvPr id="11" name="Picture 10" descr="A graph of the number of graduates in the 21st century&#10;&#10;Description automatically generated">
            <a:extLst>
              <a:ext uri="{FF2B5EF4-FFF2-40B4-BE49-F238E27FC236}">
                <a16:creationId xmlns:a16="http://schemas.microsoft.com/office/drawing/2014/main" id="{C13D410F-3780-55FE-9007-355B1B456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607" y="195453"/>
            <a:ext cx="6352219" cy="43830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8378AF-2859-62A4-5AA1-9537434AC0A9}"/>
              </a:ext>
            </a:extLst>
          </p:cNvPr>
          <p:cNvSpPr txBox="1"/>
          <p:nvPr/>
        </p:nvSpPr>
        <p:spPr>
          <a:xfrm>
            <a:off x="13970" y="6443191"/>
            <a:ext cx="8008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Ref: [</a:t>
            </a:r>
            <a:r>
              <a:rPr lang="en-US" i="1" dirty="0" err="1">
                <a:solidFill>
                  <a:srgbClr val="0070C0"/>
                </a:solidFill>
              </a:rPr>
              <a:t>nsc</a:t>
            </a:r>
            <a:r>
              <a:rPr lang="en-US" i="1" dirty="0">
                <a:solidFill>
                  <a:srgbClr val="0070C0"/>
                </a:solidFill>
              </a:rPr>
              <a:t>] </a:t>
            </a:r>
            <a:r>
              <a:rPr lang="en-US" sz="1800" i="1" dirty="0">
                <a:solidFill>
                  <a:srgbClr val="0070C0"/>
                </a:solidFill>
              </a:rPr>
              <a:t>https://</a:t>
            </a:r>
            <a:r>
              <a:rPr lang="en-US" sz="1800" i="1" dirty="0" err="1">
                <a:solidFill>
                  <a:srgbClr val="0070C0"/>
                </a:solidFill>
              </a:rPr>
              <a:t>nscresearchcenter.org</a:t>
            </a:r>
            <a:r>
              <a:rPr lang="en-US" sz="1800" i="1" dirty="0">
                <a:solidFill>
                  <a:srgbClr val="0070C0"/>
                </a:solidFill>
              </a:rPr>
              <a:t>/undergraduate-degree-earners/ 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B0A02-4C81-0A4D-86A4-F0511EE9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0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job projections&#10;&#10;Description automatically generated with medium confidence">
            <a:extLst>
              <a:ext uri="{FF2B5EF4-FFF2-40B4-BE49-F238E27FC236}">
                <a16:creationId xmlns:a16="http://schemas.microsoft.com/office/drawing/2014/main" id="{1339093F-ADCB-F4DB-4169-0D18403B3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7566" y="194069"/>
            <a:ext cx="7608138" cy="57441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16A4EE-DAF0-56FA-2F17-12785FC9B422}"/>
              </a:ext>
            </a:extLst>
          </p:cNvPr>
          <p:cNvSpPr txBox="1"/>
          <p:nvPr/>
        </p:nvSpPr>
        <p:spPr>
          <a:xfrm>
            <a:off x="8517908" y="556926"/>
            <a:ext cx="3544034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 dirty="0"/>
              <a:t>e.g. cybersecurity field: </a:t>
            </a:r>
          </a:p>
          <a:p>
            <a:pPr lvl="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400" dirty="0"/>
          </a:p>
          <a:p>
            <a:pPr marL="285750" lvl="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 dirty="0"/>
              <a:t>3.5 million unfilled cybersecurity jobs, Apr. 23 report [ccm23]</a:t>
            </a:r>
          </a:p>
          <a:p>
            <a:pPr lvl="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400" dirty="0"/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400" dirty="0"/>
              <a:t>19,500 new jobs in cybersecurity EACH year for the next decade, [indeed24]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BA50F0-51A4-4193-32C9-361261DB7296}"/>
              </a:ext>
            </a:extLst>
          </p:cNvPr>
          <p:cNvSpPr txBox="1"/>
          <p:nvPr/>
        </p:nvSpPr>
        <p:spPr>
          <a:xfrm>
            <a:off x="0" y="6192213"/>
            <a:ext cx="7110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Ref: </a:t>
            </a:r>
          </a:p>
          <a:p>
            <a:r>
              <a:rPr lang="en-US" i="1" dirty="0">
                <a:solidFill>
                  <a:srgbClr val="0070C0"/>
                </a:solidFill>
              </a:rPr>
              <a:t>[ccm23]: </a:t>
            </a:r>
            <a:r>
              <a:rPr lang="en-US" i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cybercrime magazine</a:t>
            </a:r>
            <a:r>
              <a:rPr lang="en-US" i="1" dirty="0">
                <a:solidFill>
                  <a:srgbClr val="0070C0"/>
                </a:solidFill>
              </a:rPr>
              <a:t>, 2023;  [indeed24]: </a:t>
            </a:r>
            <a:r>
              <a:rPr lang="en-US" i="1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indeed.com</a:t>
            </a:r>
            <a:r>
              <a:rPr lang="en-US" i="1" dirty="0">
                <a:solidFill>
                  <a:srgbClr val="0070C0"/>
                </a:solidFill>
              </a:rPr>
              <a:t>, 2024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D6685EB-7BAF-5C78-D331-89433F37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5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extBox 3">
            <a:extLst>
              <a:ext uri="{FF2B5EF4-FFF2-40B4-BE49-F238E27FC236}">
                <a16:creationId xmlns:a16="http://schemas.microsoft.com/office/drawing/2014/main" id="{6F5764CF-42A3-803C-FE51-B0E732E5B632}"/>
              </a:ext>
            </a:extLst>
          </p:cNvPr>
          <p:cNvGraphicFramePr/>
          <p:nvPr/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CE5A6-5B7C-A73E-469F-0672E7E3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4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268F2501-938A-EBB9-57C7-8D3112B8CAF0}"/>
              </a:ext>
            </a:extLst>
          </p:cNvPr>
          <p:cNvSpPr/>
          <p:nvPr/>
        </p:nvSpPr>
        <p:spPr>
          <a:xfrm rot="20941055">
            <a:off x="7689470" y="3981852"/>
            <a:ext cx="2988394" cy="2903052"/>
          </a:xfrm>
          <a:custGeom>
            <a:avLst/>
            <a:gdLst>
              <a:gd name="connsiteX0" fmla="*/ 1589033 w 2123675"/>
              <a:gd name="connsiteY0" fmla="*/ 537873 h 2123675"/>
              <a:gd name="connsiteX1" fmla="*/ 1902347 w 2123675"/>
              <a:gd name="connsiteY1" fmla="*/ 443446 h 2123675"/>
              <a:gd name="connsiteX2" fmla="*/ 2017635 w 2123675"/>
              <a:gd name="connsiteY2" fmla="*/ 643130 h 2123675"/>
              <a:gd name="connsiteX3" fmla="*/ 1779202 w 2123675"/>
              <a:gd name="connsiteY3" fmla="*/ 867255 h 2123675"/>
              <a:gd name="connsiteX4" fmla="*/ 1779202 w 2123675"/>
              <a:gd name="connsiteY4" fmla="*/ 1256420 h 2123675"/>
              <a:gd name="connsiteX5" fmla="*/ 2017635 w 2123675"/>
              <a:gd name="connsiteY5" fmla="*/ 1480545 h 2123675"/>
              <a:gd name="connsiteX6" fmla="*/ 1902347 w 2123675"/>
              <a:gd name="connsiteY6" fmla="*/ 1680229 h 2123675"/>
              <a:gd name="connsiteX7" fmla="*/ 1589033 w 2123675"/>
              <a:gd name="connsiteY7" fmla="*/ 1585802 h 2123675"/>
              <a:gd name="connsiteX8" fmla="*/ 1252006 w 2123675"/>
              <a:gd name="connsiteY8" fmla="*/ 1780385 h 2123675"/>
              <a:gd name="connsiteX9" fmla="*/ 1177125 w 2123675"/>
              <a:gd name="connsiteY9" fmla="*/ 2098936 h 2123675"/>
              <a:gd name="connsiteX10" fmla="*/ 946550 w 2123675"/>
              <a:gd name="connsiteY10" fmla="*/ 2098936 h 2123675"/>
              <a:gd name="connsiteX11" fmla="*/ 871669 w 2123675"/>
              <a:gd name="connsiteY11" fmla="*/ 1780385 h 2123675"/>
              <a:gd name="connsiteX12" fmla="*/ 534642 w 2123675"/>
              <a:gd name="connsiteY12" fmla="*/ 1585802 h 2123675"/>
              <a:gd name="connsiteX13" fmla="*/ 221328 w 2123675"/>
              <a:gd name="connsiteY13" fmla="*/ 1680229 h 2123675"/>
              <a:gd name="connsiteX14" fmla="*/ 106040 w 2123675"/>
              <a:gd name="connsiteY14" fmla="*/ 1480545 h 2123675"/>
              <a:gd name="connsiteX15" fmla="*/ 344473 w 2123675"/>
              <a:gd name="connsiteY15" fmla="*/ 1256420 h 2123675"/>
              <a:gd name="connsiteX16" fmla="*/ 344473 w 2123675"/>
              <a:gd name="connsiteY16" fmla="*/ 867255 h 2123675"/>
              <a:gd name="connsiteX17" fmla="*/ 106040 w 2123675"/>
              <a:gd name="connsiteY17" fmla="*/ 643130 h 2123675"/>
              <a:gd name="connsiteX18" fmla="*/ 221328 w 2123675"/>
              <a:gd name="connsiteY18" fmla="*/ 443446 h 2123675"/>
              <a:gd name="connsiteX19" fmla="*/ 534642 w 2123675"/>
              <a:gd name="connsiteY19" fmla="*/ 537873 h 2123675"/>
              <a:gd name="connsiteX20" fmla="*/ 871669 w 2123675"/>
              <a:gd name="connsiteY20" fmla="*/ 343290 h 2123675"/>
              <a:gd name="connsiteX21" fmla="*/ 946550 w 2123675"/>
              <a:gd name="connsiteY21" fmla="*/ 24739 h 2123675"/>
              <a:gd name="connsiteX22" fmla="*/ 1177125 w 2123675"/>
              <a:gd name="connsiteY22" fmla="*/ 24739 h 2123675"/>
              <a:gd name="connsiteX23" fmla="*/ 1252006 w 2123675"/>
              <a:gd name="connsiteY23" fmla="*/ 343290 h 2123675"/>
              <a:gd name="connsiteX24" fmla="*/ 1589033 w 2123675"/>
              <a:gd name="connsiteY24" fmla="*/ 537873 h 212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23675" h="2123675">
                <a:moveTo>
                  <a:pt x="1366897" y="537190"/>
                </a:moveTo>
                <a:lnTo>
                  <a:pt x="1594045" y="396507"/>
                </a:lnTo>
                <a:lnTo>
                  <a:pt x="1727168" y="529630"/>
                </a:lnTo>
                <a:lnTo>
                  <a:pt x="1586485" y="756778"/>
                </a:lnTo>
                <a:cubicBezTo>
                  <a:pt x="1640670" y="849967"/>
                  <a:pt x="1669056" y="955907"/>
                  <a:pt x="1668725" y="1063703"/>
                </a:cubicBezTo>
                <a:lnTo>
                  <a:pt x="1904134" y="1190078"/>
                </a:lnTo>
                <a:lnTo>
                  <a:pt x="1855408" y="1371927"/>
                </a:lnTo>
                <a:lnTo>
                  <a:pt x="1588350" y="1363666"/>
                </a:lnTo>
                <a:cubicBezTo>
                  <a:pt x="1534739" y="1457186"/>
                  <a:pt x="1457186" y="1534739"/>
                  <a:pt x="1363666" y="1588351"/>
                </a:cubicBezTo>
                <a:lnTo>
                  <a:pt x="1371926" y="1855408"/>
                </a:lnTo>
                <a:lnTo>
                  <a:pt x="1190078" y="1904134"/>
                </a:lnTo>
                <a:lnTo>
                  <a:pt x="1063703" y="1668725"/>
                </a:lnTo>
                <a:cubicBezTo>
                  <a:pt x="955907" y="1669057"/>
                  <a:pt x="849967" y="1640670"/>
                  <a:pt x="756778" y="1586485"/>
                </a:cubicBezTo>
                <a:lnTo>
                  <a:pt x="529630" y="1727168"/>
                </a:lnTo>
                <a:lnTo>
                  <a:pt x="396507" y="1594045"/>
                </a:lnTo>
                <a:lnTo>
                  <a:pt x="537190" y="1366897"/>
                </a:lnTo>
                <a:cubicBezTo>
                  <a:pt x="483005" y="1273708"/>
                  <a:pt x="454619" y="1167768"/>
                  <a:pt x="454950" y="1059972"/>
                </a:cubicBezTo>
                <a:lnTo>
                  <a:pt x="219541" y="933597"/>
                </a:lnTo>
                <a:lnTo>
                  <a:pt x="268267" y="751748"/>
                </a:lnTo>
                <a:lnTo>
                  <a:pt x="535325" y="760009"/>
                </a:lnTo>
                <a:cubicBezTo>
                  <a:pt x="588936" y="666489"/>
                  <a:pt x="666489" y="588936"/>
                  <a:pt x="760009" y="535324"/>
                </a:cubicBezTo>
                <a:lnTo>
                  <a:pt x="751749" y="268267"/>
                </a:lnTo>
                <a:lnTo>
                  <a:pt x="933597" y="219541"/>
                </a:lnTo>
                <a:lnTo>
                  <a:pt x="1059972" y="454950"/>
                </a:lnTo>
                <a:cubicBezTo>
                  <a:pt x="1167768" y="454618"/>
                  <a:pt x="1273708" y="483005"/>
                  <a:pt x="1366897" y="53719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2687" tIns="752687" rIns="752688" bIns="752688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800" kern="1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CE80F-9474-5D3D-4309-3F79BCB08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15" y="507261"/>
            <a:ext cx="3480176" cy="160934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Attainable </a:t>
            </a:r>
            <a:r>
              <a:rPr lang="en-US" b="1" dirty="0" err="1">
                <a:solidFill>
                  <a:srgbClr val="002060"/>
                </a:solidFill>
                <a:latin typeface="+mn-lt"/>
              </a:rPr>
              <a:t>eDucation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for All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+mn-lt"/>
              </a:rPr>
              <a:t>AeDA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F43526D-5B36-258D-3B36-B52FE8DB941F}"/>
              </a:ext>
            </a:extLst>
          </p:cNvPr>
          <p:cNvSpPr/>
          <p:nvPr/>
        </p:nvSpPr>
        <p:spPr>
          <a:xfrm rot="20945788">
            <a:off x="5226898" y="2999298"/>
            <a:ext cx="2839299" cy="2791414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0286" tIns="769233" rIns="670286" bIns="821355" numCol="1" spcCol="1270" anchor="ctr" anchorCtr="0">
            <a:noAutofit/>
          </a:bodyPr>
          <a:lstStyle/>
          <a:p>
            <a:pPr marL="0" lvl="0" indent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600" kern="120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5A61367-5369-41F3-ABCB-5C6FD2FCA48E}"/>
              </a:ext>
            </a:extLst>
          </p:cNvPr>
          <p:cNvSpPr/>
          <p:nvPr/>
        </p:nvSpPr>
        <p:spPr>
          <a:xfrm rot="248752">
            <a:off x="2754253" y="4283345"/>
            <a:ext cx="2429663" cy="2300066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7466" h="2167466">
                <a:moveTo>
                  <a:pt x="1621800" y="548964"/>
                </a:moveTo>
                <a:lnTo>
                  <a:pt x="1941574" y="452590"/>
                </a:lnTo>
                <a:lnTo>
                  <a:pt x="2059240" y="656392"/>
                </a:lnTo>
                <a:lnTo>
                  <a:pt x="1815890" y="885138"/>
                </a:lnTo>
                <a:cubicBezTo>
                  <a:pt x="1851165" y="1015185"/>
                  <a:pt x="1851165" y="1152281"/>
                  <a:pt x="1815890" y="1282328"/>
                </a:cubicBezTo>
                <a:lnTo>
                  <a:pt x="2059240" y="1511074"/>
                </a:lnTo>
                <a:lnTo>
                  <a:pt x="1941574" y="1714876"/>
                </a:lnTo>
                <a:lnTo>
                  <a:pt x="1621800" y="1618502"/>
                </a:lnTo>
                <a:cubicBezTo>
                  <a:pt x="1526813" y="1714075"/>
                  <a:pt x="1408085" y="1782623"/>
                  <a:pt x="1277823" y="1817097"/>
                </a:cubicBezTo>
                <a:lnTo>
                  <a:pt x="1201398" y="2142217"/>
                </a:lnTo>
                <a:lnTo>
                  <a:pt x="966068" y="2142217"/>
                </a:lnTo>
                <a:lnTo>
                  <a:pt x="889643" y="1817097"/>
                </a:lnTo>
                <a:cubicBezTo>
                  <a:pt x="759381" y="1782622"/>
                  <a:pt x="640653" y="1714074"/>
                  <a:pt x="545666" y="1618502"/>
                </a:cubicBezTo>
                <a:lnTo>
                  <a:pt x="225892" y="1714876"/>
                </a:lnTo>
                <a:lnTo>
                  <a:pt x="108226" y="1511074"/>
                </a:lnTo>
                <a:lnTo>
                  <a:pt x="351576" y="1282328"/>
                </a:lnTo>
                <a:cubicBezTo>
                  <a:pt x="316301" y="1152281"/>
                  <a:pt x="316301" y="1015185"/>
                  <a:pt x="351576" y="885138"/>
                </a:cubicBezTo>
                <a:lnTo>
                  <a:pt x="108226" y="656392"/>
                </a:lnTo>
                <a:lnTo>
                  <a:pt x="225892" y="452590"/>
                </a:lnTo>
                <a:lnTo>
                  <a:pt x="545666" y="548964"/>
                </a:lnTo>
                <a:cubicBezTo>
                  <a:pt x="640653" y="453391"/>
                  <a:pt x="759381" y="384843"/>
                  <a:pt x="889643" y="350369"/>
                </a:cubicBezTo>
                <a:lnTo>
                  <a:pt x="966068" y="25249"/>
                </a:lnTo>
                <a:lnTo>
                  <a:pt x="1201398" y="25249"/>
                </a:lnTo>
                <a:lnTo>
                  <a:pt x="1277823" y="350369"/>
                </a:lnTo>
                <a:cubicBezTo>
                  <a:pt x="1408085" y="384844"/>
                  <a:pt x="1526813" y="453392"/>
                  <a:pt x="1621800" y="54896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846" tIns="592144" rIns="588846" bIns="592144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400" kern="120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874534C-2C60-1137-71E4-C3989EBF5CB2}"/>
              </a:ext>
            </a:extLst>
          </p:cNvPr>
          <p:cNvSpPr/>
          <p:nvPr/>
        </p:nvSpPr>
        <p:spPr>
          <a:xfrm rot="649103">
            <a:off x="5109908" y="245977"/>
            <a:ext cx="2988394" cy="2903052"/>
          </a:xfrm>
          <a:custGeom>
            <a:avLst/>
            <a:gdLst>
              <a:gd name="connsiteX0" fmla="*/ 1589033 w 2123675"/>
              <a:gd name="connsiteY0" fmla="*/ 537873 h 2123675"/>
              <a:gd name="connsiteX1" fmla="*/ 1902347 w 2123675"/>
              <a:gd name="connsiteY1" fmla="*/ 443446 h 2123675"/>
              <a:gd name="connsiteX2" fmla="*/ 2017635 w 2123675"/>
              <a:gd name="connsiteY2" fmla="*/ 643130 h 2123675"/>
              <a:gd name="connsiteX3" fmla="*/ 1779202 w 2123675"/>
              <a:gd name="connsiteY3" fmla="*/ 867255 h 2123675"/>
              <a:gd name="connsiteX4" fmla="*/ 1779202 w 2123675"/>
              <a:gd name="connsiteY4" fmla="*/ 1256420 h 2123675"/>
              <a:gd name="connsiteX5" fmla="*/ 2017635 w 2123675"/>
              <a:gd name="connsiteY5" fmla="*/ 1480545 h 2123675"/>
              <a:gd name="connsiteX6" fmla="*/ 1902347 w 2123675"/>
              <a:gd name="connsiteY6" fmla="*/ 1680229 h 2123675"/>
              <a:gd name="connsiteX7" fmla="*/ 1589033 w 2123675"/>
              <a:gd name="connsiteY7" fmla="*/ 1585802 h 2123675"/>
              <a:gd name="connsiteX8" fmla="*/ 1252006 w 2123675"/>
              <a:gd name="connsiteY8" fmla="*/ 1780385 h 2123675"/>
              <a:gd name="connsiteX9" fmla="*/ 1177125 w 2123675"/>
              <a:gd name="connsiteY9" fmla="*/ 2098936 h 2123675"/>
              <a:gd name="connsiteX10" fmla="*/ 946550 w 2123675"/>
              <a:gd name="connsiteY10" fmla="*/ 2098936 h 2123675"/>
              <a:gd name="connsiteX11" fmla="*/ 871669 w 2123675"/>
              <a:gd name="connsiteY11" fmla="*/ 1780385 h 2123675"/>
              <a:gd name="connsiteX12" fmla="*/ 534642 w 2123675"/>
              <a:gd name="connsiteY12" fmla="*/ 1585802 h 2123675"/>
              <a:gd name="connsiteX13" fmla="*/ 221328 w 2123675"/>
              <a:gd name="connsiteY13" fmla="*/ 1680229 h 2123675"/>
              <a:gd name="connsiteX14" fmla="*/ 106040 w 2123675"/>
              <a:gd name="connsiteY14" fmla="*/ 1480545 h 2123675"/>
              <a:gd name="connsiteX15" fmla="*/ 344473 w 2123675"/>
              <a:gd name="connsiteY15" fmla="*/ 1256420 h 2123675"/>
              <a:gd name="connsiteX16" fmla="*/ 344473 w 2123675"/>
              <a:gd name="connsiteY16" fmla="*/ 867255 h 2123675"/>
              <a:gd name="connsiteX17" fmla="*/ 106040 w 2123675"/>
              <a:gd name="connsiteY17" fmla="*/ 643130 h 2123675"/>
              <a:gd name="connsiteX18" fmla="*/ 221328 w 2123675"/>
              <a:gd name="connsiteY18" fmla="*/ 443446 h 2123675"/>
              <a:gd name="connsiteX19" fmla="*/ 534642 w 2123675"/>
              <a:gd name="connsiteY19" fmla="*/ 537873 h 2123675"/>
              <a:gd name="connsiteX20" fmla="*/ 871669 w 2123675"/>
              <a:gd name="connsiteY20" fmla="*/ 343290 h 2123675"/>
              <a:gd name="connsiteX21" fmla="*/ 946550 w 2123675"/>
              <a:gd name="connsiteY21" fmla="*/ 24739 h 2123675"/>
              <a:gd name="connsiteX22" fmla="*/ 1177125 w 2123675"/>
              <a:gd name="connsiteY22" fmla="*/ 24739 h 2123675"/>
              <a:gd name="connsiteX23" fmla="*/ 1252006 w 2123675"/>
              <a:gd name="connsiteY23" fmla="*/ 343290 h 2123675"/>
              <a:gd name="connsiteX24" fmla="*/ 1589033 w 2123675"/>
              <a:gd name="connsiteY24" fmla="*/ 537873 h 212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23675" h="2123675">
                <a:moveTo>
                  <a:pt x="1366897" y="537190"/>
                </a:moveTo>
                <a:lnTo>
                  <a:pt x="1594045" y="396507"/>
                </a:lnTo>
                <a:lnTo>
                  <a:pt x="1727168" y="529630"/>
                </a:lnTo>
                <a:lnTo>
                  <a:pt x="1586485" y="756778"/>
                </a:lnTo>
                <a:cubicBezTo>
                  <a:pt x="1640670" y="849967"/>
                  <a:pt x="1669056" y="955907"/>
                  <a:pt x="1668725" y="1063703"/>
                </a:cubicBezTo>
                <a:lnTo>
                  <a:pt x="1904134" y="1190078"/>
                </a:lnTo>
                <a:lnTo>
                  <a:pt x="1855408" y="1371927"/>
                </a:lnTo>
                <a:lnTo>
                  <a:pt x="1588350" y="1363666"/>
                </a:lnTo>
                <a:cubicBezTo>
                  <a:pt x="1534739" y="1457186"/>
                  <a:pt x="1457186" y="1534739"/>
                  <a:pt x="1363666" y="1588351"/>
                </a:cubicBezTo>
                <a:lnTo>
                  <a:pt x="1371926" y="1855408"/>
                </a:lnTo>
                <a:lnTo>
                  <a:pt x="1190078" y="1904134"/>
                </a:lnTo>
                <a:lnTo>
                  <a:pt x="1063703" y="1668725"/>
                </a:lnTo>
                <a:cubicBezTo>
                  <a:pt x="955907" y="1669057"/>
                  <a:pt x="849967" y="1640670"/>
                  <a:pt x="756778" y="1586485"/>
                </a:cubicBezTo>
                <a:lnTo>
                  <a:pt x="529630" y="1727168"/>
                </a:lnTo>
                <a:lnTo>
                  <a:pt x="396507" y="1594045"/>
                </a:lnTo>
                <a:lnTo>
                  <a:pt x="537190" y="1366897"/>
                </a:lnTo>
                <a:cubicBezTo>
                  <a:pt x="483005" y="1273708"/>
                  <a:pt x="454619" y="1167768"/>
                  <a:pt x="454950" y="1059972"/>
                </a:cubicBezTo>
                <a:lnTo>
                  <a:pt x="219541" y="933597"/>
                </a:lnTo>
                <a:lnTo>
                  <a:pt x="268267" y="751748"/>
                </a:lnTo>
                <a:lnTo>
                  <a:pt x="535325" y="760009"/>
                </a:lnTo>
                <a:cubicBezTo>
                  <a:pt x="588936" y="666489"/>
                  <a:pt x="666489" y="588936"/>
                  <a:pt x="760009" y="535324"/>
                </a:cubicBezTo>
                <a:lnTo>
                  <a:pt x="751749" y="268267"/>
                </a:lnTo>
                <a:lnTo>
                  <a:pt x="933597" y="219541"/>
                </a:lnTo>
                <a:lnTo>
                  <a:pt x="1059972" y="454950"/>
                </a:lnTo>
                <a:cubicBezTo>
                  <a:pt x="1167768" y="454618"/>
                  <a:pt x="1273708" y="483005"/>
                  <a:pt x="1366897" y="53719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2687" tIns="752687" rIns="752688" bIns="752688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800" kern="1200" dirty="0"/>
          </a:p>
        </p:txBody>
      </p:sp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E3A43CB0-9896-7916-1553-CD6D24EBB144}"/>
              </a:ext>
            </a:extLst>
          </p:cNvPr>
          <p:cNvSpPr/>
          <p:nvPr/>
        </p:nvSpPr>
        <p:spPr>
          <a:xfrm rot="18519121">
            <a:off x="3553427" y="3014301"/>
            <a:ext cx="2089336" cy="484632"/>
          </a:xfrm>
          <a:prstGeom prst="leftRightArrow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27000">
                <a:schemeClr val="accent1">
                  <a:lumMod val="0"/>
                  <a:lumOff val="100000"/>
                </a:schemeClr>
              </a:gs>
              <a:gs pos="88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CE01EEE9-CC50-ACC7-C5EE-B2E238695208}"/>
              </a:ext>
            </a:extLst>
          </p:cNvPr>
          <p:cNvSpPr/>
          <p:nvPr/>
        </p:nvSpPr>
        <p:spPr>
          <a:xfrm rot="3051865">
            <a:off x="7476227" y="2967860"/>
            <a:ext cx="2089336" cy="484632"/>
          </a:xfrm>
          <a:prstGeom prst="leftRightArrow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27000">
                <a:schemeClr val="accent1">
                  <a:lumMod val="0"/>
                  <a:lumOff val="100000"/>
                </a:schemeClr>
              </a:gs>
              <a:gs pos="88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167908A8-8A64-640B-C53A-18CCFA8A09D5}"/>
              </a:ext>
            </a:extLst>
          </p:cNvPr>
          <p:cNvSpPr/>
          <p:nvPr/>
        </p:nvSpPr>
        <p:spPr>
          <a:xfrm>
            <a:off x="5584255" y="5976235"/>
            <a:ext cx="2089336" cy="484632"/>
          </a:xfrm>
          <a:prstGeom prst="leftRightArrow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27000">
                <a:schemeClr val="accent1">
                  <a:lumMod val="0"/>
                  <a:lumOff val="100000"/>
                </a:schemeClr>
              </a:gs>
              <a:gs pos="88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86B1A3-52E6-FE4B-BF4C-FD3106BB3B68}"/>
              </a:ext>
            </a:extLst>
          </p:cNvPr>
          <p:cNvSpPr txBox="1"/>
          <p:nvPr/>
        </p:nvSpPr>
        <p:spPr>
          <a:xfrm>
            <a:off x="5541227" y="3806652"/>
            <a:ext cx="21869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TALENT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RESOURCES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42EE00-11AA-4963-AE40-0707E298C774}"/>
              </a:ext>
            </a:extLst>
          </p:cNvPr>
          <p:cNvSpPr txBox="1"/>
          <p:nvPr/>
        </p:nvSpPr>
        <p:spPr>
          <a:xfrm>
            <a:off x="5807823" y="1416200"/>
            <a:ext cx="1766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Employers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637FFE-61AB-7FA2-3EDC-8CBC418D57AA}"/>
              </a:ext>
            </a:extLst>
          </p:cNvPr>
          <p:cNvSpPr txBox="1"/>
          <p:nvPr/>
        </p:nvSpPr>
        <p:spPr>
          <a:xfrm>
            <a:off x="8384708" y="4999061"/>
            <a:ext cx="1601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Education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Entities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1216DC-D955-85A2-08F2-0C3B5CBF9109}"/>
              </a:ext>
            </a:extLst>
          </p:cNvPr>
          <p:cNvSpPr txBox="1"/>
          <p:nvPr/>
        </p:nvSpPr>
        <p:spPr>
          <a:xfrm>
            <a:off x="3170321" y="4960961"/>
            <a:ext cx="1664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Evaluation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Orgs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CEBD1A-25B1-5EFE-548E-1120DCE8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9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Oval 146">
            <a:extLst>
              <a:ext uri="{FF2B5EF4-FFF2-40B4-BE49-F238E27FC236}">
                <a16:creationId xmlns:a16="http://schemas.microsoft.com/office/drawing/2014/main" id="{910F5744-9506-414E-8A9B-0298484E57A6}"/>
              </a:ext>
            </a:extLst>
          </p:cNvPr>
          <p:cNvSpPr/>
          <p:nvPr/>
        </p:nvSpPr>
        <p:spPr>
          <a:xfrm>
            <a:off x="1676400" y="2149566"/>
            <a:ext cx="8747760" cy="399288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8000">
                <a:schemeClr val="accent1">
                  <a:lumMod val="45000"/>
                  <a:lumOff val="55000"/>
                </a:schemeClr>
              </a:gs>
              <a:gs pos="56000">
                <a:schemeClr val="bg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17D4A1-0D0A-154C-AB42-8F6BF1041E33}"/>
              </a:ext>
            </a:extLst>
          </p:cNvPr>
          <p:cNvSpPr/>
          <p:nvPr/>
        </p:nvSpPr>
        <p:spPr>
          <a:xfrm>
            <a:off x="4232910" y="465201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7963D-1AB9-D34D-B261-15C4B1FB2538}"/>
              </a:ext>
            </a:extLst>
          </p:cNvPr>
          <p:cNvSpPr/>
          <p:nvPr/>
        </p:nvSpPr>
        <p:spPr>
          <a:xfrm>
            <a:off x="4480560" y="465201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C75FB2-599C-B243-8F07-4D457F5D960B}"/>
              </a:ext>
            </a:extLst>
          </p:cNvPr>
          <p:cNvSpPr/>
          <p:nvPr/>
        </p:nvSpPr>
        <p:spPr>
          <a:xfrm>
            <a:off x="2769870" y="368808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AAB56D-418A-2A40-BDAB-B37441FACD7D}"/>
              </a:ext>
            </a:extLst>
          </p:cNvPr>
          <p:cNvSpPr/>
          <p:nvPr/>
        </p:nvSpPr>
        <p:spPr>
          <a:xfrm>
            <a:off x="4659630" y="465963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05399B0-7955-B44B-B8CB-88CF4E988FBC}"/>
              </a:ext>
            </a:extLst>
          </p:cNvPr>
          <p:cNvSpPr/>
          <p:nvPr/>
        </p:nvSpPr>
        <p:spPr>
          <a:xfrm>
            <a:off x="2575560" y="357759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F805A1-87A7-A94A-BE6C-8029BE099C37}"/>
              </a:ext>
            </a:extLst>
          </p:cNvPr>
          <p:cNvSpPr/>
          <p:nvPr/>
        </p:nvSpPr>
        <p:spPr>
          <a:xfrm>
            <a:off x="2884170" y="442341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EF86FF-FD86-6247-AD9F-469850017117}"/>
              </a:ext>
            </a:extLst>
          </p:cNvPr>
          <p:cNvSpPr/>
          <p:nvPr/>
        </p:nvSpPr>
        <p:spPr>
          <a:xfrm>
            <a:off x="2503170" y="438150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8A9E75-8B20-174C-A94D-11A08A4AE513}"/>
              </a:ext>
            </a:extLst>
          </p:cNvPr>
          <p:cNvSpPr/>
          <p:nvPr/>
        </p:nvSpPr>
        <p:spPr>
          <a:xfrm>
            <a:off x="3360420" y="384048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5AA461-1A8C-AA4E-85A9-09401C60708E}"/>
              </a:ext>
            </a:extLst>
          </p:cNvPr>
          <p:cNvSpPr/>
          <p:nvPr/>
        </p:nvSpPr>
        <p:spPr>
          <a:xfrm>
            <a:off x="2948940" y="405765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AF91D3-D926-0F47-9F2E-494B12D0EA36}"/>
              </a:ext>
            </a:extLst>
          </p:cNvPr>
          <p:cNvSpPr/>
          <p:nvPr/>
        </p:nvSpPr>
        <p:spPr>
          <a:xfrm>
            <a:off x="3821430" y="380238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EC4BBF-2D7C-3847-85B3-758AD1877EE9}"/>
              </a:ext>
            </a:extLst>
          </p:cNvPr>
          <p:cNvSpPr/>
          <p:nvPr/>
        </p:nvSpPr>
        <p:spPr>
          <a:xfrm>
            <a:off x="3451860" y="341376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BD75502-325C-BE4D-8C41-5CB9EDCB0DE1}"/>
              </a:ext>
            </a:extLst>
          </p:cNvPr>
          <p:cNvSpPr/>
          <p:nvPr/>
        </p:nvSpPr>
        <p:spPr>
          <a:xfrm>
            <a:off x="3112770" y="427482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ADB2AD0-D767-9C47-BFF4-5A0B5660EAF6}"/>
              </a:ext>
            </a:extLst>
          </p:cNvPr>
          <p:cNvSpPr/>
          <p:nvPr/>
        </p:nvSpPr>
        <p:spPr>
          <a:xfrm>
            <a:off x="5322570" y="324231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644876-9A28-4E4B-82E6-A6D09353BEBD}"/>
              </a:ext>
            </a:extLst>
          </p:cNvPr>
          <p:cNvSpPr/>
          <p:nvPr/>
        </p:nvSpPr>
        <p:spPr>
          <a:xfrm>
            <a:off x="4613910" y="483489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7C988F-A914-6846-A8AD-AFDB7B02F086}"/>
              </a:ext>
            </a:extLst>
          </p:cNvPr>
          <p:cNvSpPr/>
          <p:nvPr/>
        </p:nvSpPr>
        <p:spPr>
          <a:xfrm>
            <a:off x="3398520" y="353949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4818C41-9C28-E842-AACA-BDA4C61AC1F2}"/>
              </a:ext>
            </a:extLst>
          </p:cNvPr>
          <p:cNvSpPr/>
          <p:nvPr/>
        </p:nvSpPr>
        <p:spPr>
          <a:xfrm>
            <a:off x="2556510" y="467868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2E6E4E-AC55-2049-98BB-CB1256AF2B3F}"/>
              </a:ext>
            </a:extLst>
          </p:cNvPr>
          <p:cNvSpPr/>
          <p:nvPr/>
        </p:nvSpPr>
        <p:spPr>
          <a:xfrm>
            <a:off x="3531870" y="379095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35F90ED-3BEC-B34A-A986-7E93665F309F}"/>
              </a:ext>
            </a:extLst>
          </p:cNvPr>
          <p:cNvSpPr/>
          <p:nvPr/>
        </p:nvSpPr>
        <p:spPr>
          <a:xfrm>
            <a:off x="2438400" y="415671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09B1EB-5074-9448-8C01-5D3D8860681D}"/>
              </a:ext>
            </a:extLst>
          </p:cNvPr>
          <p:cNvSpPr/>
          <p:nvPr/>
        </p:nvSpPr>
        <p:spPr>
          <a:xfrm>
            <a:off x="3063240" y="413004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67EBC7B-7743-C544-AEEA-4E3EB152F080}"/>
              </a:ext>
            </a:extLst>
          </p:cNvPr>
          <p:cNvSpPr/>
          <p:nvPr/>
        </p:nvSpPr>
        <p:spPr>
          <a:xfrm>
            <a:off x="3387090" y="409194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1ABE626-4978-EB40-BF09-0C2D9B893570}"/>
              </a:ext>
            </a:extLst>
          </p:cNvPr>
          <p:cNvSpPr/>
          <p:nvPr/>
        </p:nvSpPr>
        <p:spPr>
          <a:xfrm>
            <a:off x="3501390" y="400812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429DBD7-DF31-AC4F-8E08-05B5745C1D3A}"/>
              </a:ext>
            </a:extLst>
          </p:cNvPr>
          <p:cNvSpPr/>
          <p:nvPr/>
        </p:nvSpPr>
        <p:spPr>
          <a:xfrm>
            <a:off x="5353050" y="348615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BA655B7-9E1E-A545-8A6D-DF1194ED3E53}"/>
              </a:ext>
            </a:extLst>
          </p:cNvPr>
          <p:cNvSpPr/>
          <p:nvPr/>
        </p:nvSpPr>
        <p:spPr>
          <a:xfrm>
            <a:off x="5627370" y="354711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FDD4814-2599-B544-82D4-EB08AE9401F8}"/>
              </a:ext>
            </a:extLst>
          </p:cNvPr>
          <p:cNvSpPr/>
          <p:nvPr/>
        </p:nvSpPr>
        <p:spPr>
          <a:xfrm>
            <a:off x="5078730" y="357759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F8F0DAC-15BD-B14A-B424-6AC8D8126F71}"/>
              </a:ext>
            </a:extLst>
          </p:cNvPr>
          <p:cNvSpPr/>
          <p:nvPr/>
        </p:nvSpPr>
        <p:spPr>
          <a:xfrm>
            <a:off x="5170170" y="372999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D7F021C-B19F-C94F-B9CE-259494463FEF}"/>
              </a:ext>
            </a:extLst>
          </p:cNvPr>
          <p:cNvSpPr/>
          <p:nvPr/>
        </p:nvSpPr>
        <p:spPr>
          <a:xfrm>
            <a:off x="5764530" y="371475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698E922-A1E5-9444-8D9C-69D3942478D6}"/>
              </a:ext>
            </a:extLst>
          </p:cNvPr>
          <p:cNvSpPr/>
          <p:nvPr/>
        </p:nvSpPr>
        <p:spPr>
          <a:xfrm>
            <a:off x="5737860" y="312039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3FF05E4-0D5F-7941-A167-CC466BD91FAB}"/>
              </a:ext>
            </a:extLst>
          </p:cNvPr>
          <p:cNvSpPr/>
          <p:nvPr/>
        </p:nvSpPr>
        <p:spPr>
          <a:xfrm>
            <a:off x="5204460" y="403479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A9D137E-5851-ED4A-A5BB-94E5A9950F9B}"/>
              </a:ext>
            </a:extLst>
          </p:cNvPr>
          <p:cNvSpPr/>
          <p:nvPr/>
        </p:nvSpPr>
        <p:spPr>
          <a:xfrm>
            <a:off x="5027295" y="324231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257157B-DA8E-1C4A-AD09-3E816DD40176}"/>
              </a:ext>
            </a:extLst>
          </p:cNvPr>
          <p:cNvSpPr/>
          <p:nvPr/>
        </p:nvSpPr>
        <p:spPr>
          <a:xfrm>
            <a:off x="8157210" y="324231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E05988E-9D73-D64F-B917-2084E2958332}"/>
              </a:ext>
            </a:extLst>
          </p:cNvPr>
          <p:cNvSpPr/>
          <p:nvPr/>
        </p:nvSpPr>
        <p:spPr>
          <a:xfrm>
            <a:off x="7227570" y="448437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D4626CF-9619-274F-9D64-C63DE0C3C451}"/>
              </a:ext>
            </a:extLst>
          </p:cNvPr>
          <p:cNvSpPr/>
          <p:nvPr/>
        </p:nvSpPr>
        <p:spPr>
          <a:xfrm>
            <a:off x="6968490" y="465582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3A9AA69-6235-5646-80AF-BA1D8643C04B}"/>
              </a:ext>
            </a:extLst>
          </p:cNvPr>
          <p:cNvSpPr/>
          <p:nvPr/>
        </p:nvSpPr>
        <p:spPr>
          <a:xfrm>
            <a:off x="7532370" y="456057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ABDAF17-E312-004B-9ACC-2E79C2AC1B5F}"/>
              </a:ext>
            </a:extLst>
          </p:cNvPr>
          <p:cNvSpPr/>
          <p:nvPr/>
        </p:nvSpPr>
        <p:spPr>
          <a:xfrm>
            <a:off x="7269480" y="477012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50DB0E2-3E73-354D-A58C-266B7A873AAC}"/>
              </a:ext>
            </a:extLst>
          </p:cNvPr>
          <p:cNvSpPr/>
          <p:nvPr/>
        </p:nvSpPr>
        <p:spPr>
          <a:xfrm>
            <a:off x="7101840" y="492633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ED9791B-78EF-8345-B86B-92518E25ED3B}"/>
              </a:ext>
            </a:extLst>
          </p:cNvPr>
          <p:cNvSpPr/>
          <p:nvPr/>
        </p:nvSpPr>
        <p:spPr>
          <a:xfrm>
            <a:off x="7532370" y="488442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1987204-BAAF-034E-89FB-BBFB20CE34CF}"/>
              </a:ext>
            </a:extLst>
          </p:cNvPr>
          <p:cNvSpPr/>
          <p:nvPr/>
        </p:nvSpPr>
        <p:spPr>
          <a:xfrm>
            <a:off x="7273290" y="514731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854BC6F-5EE2-E84A-B63C-A5A77E8F85C0}"/>
              </a:ext>
            </a:extLst>
          </p:cNvPr>
          <p:cNvSpPr/>
          <p:nvPr/>
        </p:nvSpPr>
        <p:spPr>
          <a:xfrm>
            <a:off x="8404860" y="303276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29829A0-94CE-0341-904F-AC5F26D0C012}"/>
              </a:ext>
            </a:extLst>
          </p:cNvPr>
          <p:cNvSpPr/>
          <p:nvPr/>
        </p:nvSpPr>
        <p:spPr>
          <a:xfrm>
            <a:off x="8671560" y="315468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4C12AF8-0A52-C543-A5BB-F9236CB15A12}"/>
              </a:ext>
            </a:extLst>
          </p:cNvPr>
          <p:cNvSpPr/>
          <p:nvPr/>
        </p:nvSpPr>
        <p:spPr>
          <a:xfrm>
            <a:off x="8187690" y="359664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BC581C0-A096-DE4A-8C6F-EA8127F6DEEA}"/>
              </a:ext>
            </a:extLst>
          </p:cNvPr>
          <p:cNvSpPr/>
          <p:nvPr/>
        </p:nvSpPr>
        <p:spPr>
          <a:xfrm>
            <a:off x="8481060" y="342519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48741D9-484E-584B-AB33-6B772A81C87F}"/>
              </a:ext>
            </a:extLst>
          </p:cNvPr>
          <p:cNvSpPr/>
          <p:nvPr/>
        </p:nvSpPr>
        <p:spPr>
          <a:xfrm>
            <a:off x="8785860" y="348996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926CA9E-CF1D-7842-8238-6730D5211665}"/>
              </a:ext>
            </a:extLst>
          </p:cNvPr>
          <p:cNvSpPr/>
          <p:nvPr/>
        </p:nvSpPr>
        <p:spPr>
          <a:xfrm>
            <a:off x="8492490" y="381762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FA0ACFC-EA69-FC4A-8676-946A94E144BE}"/>
              </a:ext>
            </a:extLst>
          </p:cNvPr>
          <p:cNvSpPr/>
          <p:nvPr/>
        </p:nvSpPr>
        <p:spPr>
          <a:xfrm>
            <a:off x="8903970" y="326517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10E11E5-D0FD-B042-BEC6-E3A9D8CB1A2B}"/>
              </a:ext>
            </a:extLst>
          </p:cNvPr>
          <p:cNvSpPr/>
          <p:nvPr/>
        </p:nvSpPr>
        <p:spPr>
          <a:xfrm>
            <a:off x="4941570" y="356235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F6827E4-3015-0A49-9090-32B07D82A3E1}"/>
              </a:ext>
            </a:extLst>
          </p:cNvPr>
          <p:cNvSpPr/>
          <p:nvPr/>
        </p:nvSpPr>
        <p:spPr>
          <a:xfrm>
            <a:off x="4850130" y="380619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BCF3EEE-659D-864A-A518-61688A507749}"/>
              </a:ext>
            </a:extLst>
          </p:cNvPr>
          <p:cNvSpPr/>
          <p:nvPr/>
        </p:nvSpPr>
        <p:spPr>
          <a:xfrm>
            <a:off x="5673090" y="426339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9C8E8F0-AB29-9F43-9F61-15A67D1D4BCD}"/>
              </a:ext>
            </a:extLst>
          </p:cNvPr>
          <p:cNvSpPr/>
          <p:nvPr/>
        </p:nvSpPr>
        <p:spPr>
          <a:xfrm>
            <a:off x="5768340" y="394335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AADA387-C6B0-3841-B500-6D7A96F04EEF}"/>
              </a:ext>
            </a:extLst>
          </p:cNvPr>
          <p:cNvSpPr/>
          <p:nvPr/>
        </p:nvSpPr>
        <p:spPr>
          <a:xfrm>
            <a:off x="5535930" y="386715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3CAC8FC-E09E-F341-99A8-CFB2215DCC2A}"/>
              </a:ext>
            </a:extLst>
          </p:cNvPr>
          <p:cNvSpPr/>
          <p:nvPr/>
        </p:nvSpPr>
        <p:spPr>
          <a:xfrm>
            <a:off x="5200650" y="345567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80421D0-BCA2-B749-89BC-C36BA0AB7188}"/>
              </a:ext>
            </a:extLst>
          </p:cNvPr>
          <p:cNvSpPr/>
          <p:nvPr/>
        </p:nvSpPr>
        <p:spPr>
          <a:xfrm>
            <a:off x="5459730" y="400431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F0F51CE-1BC7-C840-A865-CB2B53D6A421}"/>
              </a:ext>
            </a:extLst>
          </p:cNvPr>
          <p:cNvSpPr/>
          <p:nvPr/>
        </p:nvSpPr>
        <p:spPr>
          <a:xfrm>
            <a:off x="5250180" y="430911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3684176-C2CF-A845-8515-B93D1D3AB275}"/>
              </a:ext>
            </a:extLst>
          </p:cNvPr>
          <p:cNvSpPr/>
          <p:nvPr/>
        </p:nvSpPr>
        <p:spPr>
          <a:xfrm>
            <a:off x="4987290" y="383667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3A3D53C-4ED6-DA48-88D6-158CE6FC9666}"/>
              </a:ext>
            </a:extLst>
          </p:cNvPr>
          <p:cNvSpPr/>
          <p:nvPr/>
        </p:nvSpPr>
        <p:spPr>
          <a:xfrm>
            <a:off x="4895850" y="408051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5199AF8-5163-8949-83B1-E2A5240EA62A}"/>
              </a:ext>
            </a:extLst>
          </p:cNvPr>
          <p:cNvSpPr/>
          <p:nvPr/>
        </p:nvSpPr>
        <p:spPr>
          <a:xfrm>
            <a:off x="7227570" y="466725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AD00DA9-362C-EA4E-A82A-11C173286CBF}"/>
              </a:ext>
            </a:extLst>
          </p:cNvPr>
          <p:cNvSpPr/>
          <p:nvPr/>
        </p:nvSpPr>
        <p:spPr>
          <a:xfrm>
            <a:off x="6968490" y="483870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C5927C8-58B5-204D-AB46-96683B3D43D6}"/>
              </a:ext>
            </a:extLst>
          </p:cNvPr>
          <p:cNvSpPr/>
          <p:nvPr/>
        </p:nvSpPr>
        <p:spPr>
          <a:xfrm>
            <a:off x="7269480" y="495300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95DC6B7-0D9B-5E43-BBE3-3F073BAB1D05}"/>
              </a:ext>
            </a:extLst>
          </p:cNvPr>
          <p:cNvSpPr/>
          <p:nvPr/>
        </p:nvSpPr>
        <p:spPr>
          <a:xfrm>
            <a:off x="7101840" y="510921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BFC3226-D802-9F41-817B-8BE803392B0E}"/>
              </a:ext>
            </a:extLst>
          </p:cNvPr>
          <p:cNvSpPr/>
          <p:nvPr/>
        </p:nvSpPr>
        <p:spPr>
          <a:xfrm>
            <a:off x="7604760" y="495681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B41363E-F594-3C4A-B6AD-928D6EF9A845}"/>
              </a:ext>
            </a:extLst>
          </p:cNvPr>
          <p:cNvSpPr/>
          <p:nvPr/>
        </p:nvSpPr>
        <p:spPr>
          <a:xfrm>
            <a:off x="6854190" y="454152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C051F30-F94B-8744-93B6-D4A1CFCA9965}"/>
              </a:ext>
            </a:extLst>
          </p:cNvPr>
          <p:cNvSpPr/>
          <p:nvPr/>
        </p:nvSpPr>
        <p:spPr>
          <a:xfrm>
            <a:off x="7772400" y="498348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20DAD3F-48B8-754B-8D95-C36298C2B3C6}"/>
              </a:ext>
            </a:extLst>
          </p:cNvPr>
          <p:cNvSpPr/>
          <p:nvPr/>
        </p:nvSpPr>
        <p:spPr>
          <a:xfrm>
            <a:off x="7604760" y="513969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E12F650-751E-0E4F-807C-E2492B4195DA}"/>
              </a:ext>
            </a:extLst>
          </p:cNvPr>
          <p:cNvSpPr/>
          <p:nvPr/>
        </p:nvSpPr>
        <p:spPr>
          <a:xfrm>
            <a:off x="6553200" y="536829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15F7663-BF74-BD41-BA3E-BC35F6BB4171}"/>
              </a:ext>
            </a:extLst>
          </p:cNvPr>
          <p:cNvSpPr/>
          <p:nvPr/>
        </p:nvSpPr>
        <p:spPr>
          <a:xfrm>
            <a:off x="6983730" y="532638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12D0F35-91F9-2445-8F89-78EA30F817A3}"/>
              </a:ext>
            </a:extLst>
          </p:cNvPr>
          <p:cNvSpPr/>
          <p:nvPr/>
        </p:nvSpPr>
        <p:spPr>
          <a:xfrm>
            <a:off x="6724650" y="558927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52B317B-D53B-0B45-81D9-FD6D9FECA1BA}"/>
              </a:ext>
            </a:extLst>
          </p:cNvPr>
          <p:cNvSpPr/>
          <p:nvPr/>
        </p:nvSpPr>
        <p:spPr>
          <a:xfrm>
            <a:off x="6720840" y="539496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DFDF833-0D5D-1447-99BA-94D78570C317}"/>
              </a:ext>
            </a:extLst>
          </p:cNvPr>
          <p:cNvSpPr/>
          <p:nvPr/>
        </p:nvSpPr>
        <p:spPr>
          <a:xfrm>
            <a:off x="6553200" y="555117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942C364-F5AD-AA4A-819C-2263ADB13302}"/>
              </a:ext>
            </a:extLst>
          </p:cNvPr>
          <p:cNvSpPr/>
          <p:nvPr/>
        </p:nvSpPr>
        <p:spPr>
          <a:xfrm>
            <a:off x="7056120" y="539877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955A2B2-171D-BE42-972A-5F13426945AA}"/>
              </a:ext>
            </a:extLst>
          </p:cNvPr>
          <p:cNvSpPr/>
          <p:nvPr/>
        </p:nvSpPr>
        <p:spPr>
          <a:xfrm>
            <a:off x="7223760" y="542544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5524C47-A9DF-7B4B-80A6-4FCFB4DD4643}"/>
              </a:ext>
            </a:extLst>
          </p:cNvPr>
          <p:cNvSpPr/>
          <p:nvPr/>
        </p:nvSpPr>
        <p:spPr>
          <a:xfrm>
            <a:off x="7056120" y="558165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36953DE-7644-6F43-8F99-865D89333AB1}"/>
              </a:ext>
            </a:extLst>
          </p:cNvPr>
          <p:cNvSpPr/>
          <p:nvPr/>
        </p:nvSpPr>
        <p:spPr>
          <a:xfrm>
            <a:off x="6557010" y="471678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48E7836-60C3-2640-9E2F-8D49F42396D1}"/>
              </a:ext>
            </a:extLst>
          </p:cNvPr>
          <p:cNvSpPr/>
          <p:nvPr/>
        </p:nvSpPr>
        <p:spPr>
          <a:xfrm>
            <a:off x="6858000" y="483108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0D5D988-64F0-DF4B-A8EB-FFD3137A910F}"/>
              </a:ext>
            </a:extLst>
          </p:cNvPr>
          <p:cNvSpPr/>
          <p:nvPr/>
        </p:nvSpPr>
        <p:spPr>
          <a:xfrm>
            <a:off x="6690360" y="498729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184308F-8F12-8A4A-8709-D16253FCC955}"/>
              </a:ext>
            </a:extLst>
          </p:cNvPr>
          <p:cNvSpPr/>
          <p:nvPr/>
        </p:nvSpPr>
        <p:spPr>
          <a:xfrm>
            <a:off x="6861810" y="520827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020AF8B-1554-BC4A-974E-C9680DAF75FA}"/>
              </a:ext>
            </a:extLst>
          </p:cNvPr>
          <p:cNvSpPr/>
          <p:nvPr/>
        </p:nvSpPr>
        <p:spPr>
          <a:xfrm>
            <a:off x="6816090" y="472821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D315D1B-660D-F34F-A418-9E05A0D5378F}"/>
              </a:ext>
            </a:extLst>
          </p:cNvPr>
          <p:cNvSpPr/>
          <p:nvPr/>
        </p:nvSpPr>
        <p:spPr>
          <a:xfrm>
            <a:off x="6557010" y="489966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E51C0C84-6D5C-074F-A0F1-9861502E5C12}"/>
              </a:ext>
            </a:extLst>
          </p:cNvPr>
          <p:cNvSpPr/>
          <p:nvPr/>
        </p:nvSpPr>
        <p:spPr>
          <a:xfrm>
            <a:off x="6918960" y="501396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6179E5E-28E2-934F-8840-7A933A043137}"/>
              </a:ext>
            </a:extLst>
          </p:cNvPr>
          <p:cNvSpPr/>
          <p:nvPr/>
        </p:nvSpPr>
        <p:spPr>
          <a:xfrm>
            <a:off x="6690360" y="517017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9087C65-699A-E84E-AFD9-AFFB4254EA06}"/>
              </a:ext>
            </a:extLst>
          </p:cNvPr>
          <p:cNvSpPr/>
          <p:nvPr/>
        </p:nvSpPr>
        <p:spPr>
          <a:xfrm>
            <a:off x="6442710" y="504444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8C0F17B-C41F-6640-99A2-E873ACE77836}"/>
              </a:ext>
            </a:extLst>
          </p:cNvPr>
          <p:cNvSpPr/>
          <p:nvPr/>
        </p:nvSpPr>
        <p:spPr>
          <a:xfrm>
            <a:off x="8340090" y="374904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91717F9-6A1A-8243-A85D-C2214F2B84A7}"/>
              </a:ext>
            </a:extLst>
          </p:cNvPr>
          <p:cNvSpPr/>
          <p:nvPr/>
        </p:nvSpPr>
        <p:spPr>
          <a:xfrm>
            <a:off x="8633460" y="357759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16E8AC9-53BA-5445-BA22-3DE1D951867D}"/>
              </a:ext>
            </a:extLst>
          </p:cNvPr>
          <p:cNvSpPr/>
          <p:nvPr/>
        </p:nvSpPr>
        <p:spPr>
          <a:xfrm>
            <a:off x="8938260" y="364236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2DCAE29-5AEA-134F-A5B3-C2D754A41D24}"/>
              </a:ext>
            </a:extLst>
          </p:cNvPr>
          <p:cNvSpPr/>
          <p:nvPr/>
        </p:nvSpPr>
        <p:spPr>
          <a:xfrm>
            <a:off x="8644890" y="377190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8B486098-1A2A-C245-9289-8900C86B348F}"/>
              </a:ext>
            </a:extLst>
          </p:cNvPr>
          <p:cNvSpPr/>
          <p:nvPr/>
        </p:nvSpPr>
        <p:spPr>
          <a:xfrm>
            <a:off x="9010650" y="385191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B0E06B58-2C63-6842-BE5F-210571071CFC}"/>
              </a:ext>
            </a:extLst>
          </p:cNvPr>
          <p:cNvSpPr/>
          <p:nvPr/>
        </p:nvSpPr>
        <p:spPr>
          <a:xfrm>
            <a:off x="7867650" y="374904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FDC5695-BC37-6F49-850D-36AB55E5F063}"/>
              </a:ext>
            </a:extLst>
          </p:cNvPr>
          <p:cNvSpPr/>
          <p:nvPr/>
        </p:nvSpPr>
        <p:spPr>
          <a:xfrm>
            <a:off x="8206740" y="344043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ED1112D9-4D42-7C43-95C0-9C18D7E44D8C}"/>
              </a:ext>
            </a:extLst>
          </p:cNvPr>
          <p:cNvSpPr/>
          <p:nvPr/>
        </p:nvSpPr>
        <p:spPr>
          <a:xfrm>
            <a:off x="8172450" y="397002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E089BA44-ABD1-F74E-9BF8-699DA01EFF5C}"/>
              </a:ext>
            </a:extLst>
          </p:cNvPr>
          <p:cNvSpPr/>
          <p:nvPr/>
        </p:nvSpPr>
        <p:spPr>
          <a:xfrm>
            <a:off x="7940040" y="332613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0D2185D-664E-5743-A317-E2487D627BD7}"/>
              </a:ext>
            </a:extLst>
          </p:cNvPr>
          <p:cNvSpPr/>
          <p:nvPr/>
        </p:nvSpPr>
        <p:spPr>
          <a:xfrm>
            <a:off x="7978140" y="382143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635BBE7-BA65-1B40-B758-0DD2FDDF684B}"/>
              </a:ext>
            </a:extLst>
          </p:cNvPr>
          <p:cNvSpPr/>
          <p:nvPr/>
        </p:nvSpPr>
        <p:spPr>
          <a:xfrm>
            <a:off x="7684770" y="454914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5FDF42BA-0C7C-284A-9460-5536E356234F}"/>
              </a:ext>
            </a:extLst>
          </p:cNvPr>
          <p:cNvSpPr/>
          <p:nvPr/>
        </p:nvSpPr>
        <p:spPr>
          <a:xfrm>
            <a:off x="8766810" y="300228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E6EA74C-362D-FE49-89C8-6D0252A9CB81}"/>
              </a:ext>
            </a:extLst>
          </p:cNvPr>
          <p:cNvSpPr/>
          <p:nvPr/>
        </p:nvSpPr>
        <p:spPr>
          <a:xfrm>
            <a:off x="9071610" y="322326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8B6D6CB-6731-1A4D-94CE-553250A19BBB}"/>
              </a:ext>
            </a:extLst>
          </p:cNvPr>
          <p:cNvSpPr/>
          <p:nvPr/>
        </p:nvSpPr>
        <p:spPr>
          <a:xfrm>
            <a:off x="8919210" y="315468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F6F8E9CF-BE9C-C446-9C09-35AC01A6ED28}"/>
              </a:ext>
            </a:extLst>
          </p:cNvPr>
          <p:cNvSpPr/>
          <p:nvPr/>
        </p:nvSpPr>
        <p:spPr>
          <a:xfrm>
            <a:off x="9185910" y="367284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E19BEB9-6464-2F4E-8737-5F42541D86DE}"/>
              </a:ext>
            </a:extLst>
          </p:cNvPr>
          <p:cNvSpPr/>
          <p:nvPr/>
        </p:nvSpPr>
        <p:spPr>
          <a:xfrm>
            <a:off x="9224010" y="337566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32BA85E-A0EE-9D47-BB14-7BA2AC414155}"/>
              </a:ext>
            </a:extLst>
          </p:cNvPr>
          <p:cNvSpPr/>
          <p:nvPr/>
        </p:nvSpPr>
        <p:spPr>
          <a:xfrm>
            <a:off x="8446770" y="315468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7DFA7C57-AFB2-334F-B922-3B9599CF90A9}"/>
              </a:ext>
            </a:extLst>
          </p:cNvPr>
          <p:cNvSpPr/>
          <p:nvPr/>
        </p:nvSpPr>
        <p:spPr>
          <a:xfrm>
            <a:off x="8751570" y="337566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3172FD2-E538-AB4D-82D8-A3A5E4E1F81E}"/>
              </a:ext>
            </a:extLst>
          </p:cNvPr>
          <p:cNvSpPr/>
          <p:nvPr/>
        </p:nvSpPr>
        <p:spPr>
          <a:xfrm>
            <a:off x="8557260" y="322707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2528AB3A-A308-F140-85E4-3F459696CB90}"/>
              </a:ext>
            </a:extLst>
          </p:cNvPr>
          <p:cNvSpPr/>
          <p:nvPr/>
        </p:nvSpPr>
        <p:spPr>
          <a:xfrm>
            <a:off x="5657850" y="328803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3901D9EB-97D6-BA44-B238-87DDE6315346}"/>
              </a:ext>
            </a:extLst>
          </p:cNvPr>
          <p:cNvSpPr/>
          <p:nvPr/>
        </p:nvSpPr>
        <p:spPr>
          <a:xfrm>
            <a:off x="5886450" y="327279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DD3565CD-E99B-CD46-A9A9-0751570D4308}"/>
              </a:ext>
            </a:extLst>
          </p:cNvPr>
          <p:cNvSpPr/>
          <p:nvPr/>
        </p:nvSpPr>
        <p:spPr>
          <a:xfrm>
            <a:off x="5935980" y="412623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79342427-4CE0-904C-9872-5DA1A4FF75FC}"/>
              </a:ext>
            </a:extLst>
          </p:cNvPr>
          <p:cNvSpPr/>
          <p:nvPr/>
        </p:nvSpPr>
        <p:spPr>
          <a:xfrm>
            <a:off x="5490210" y="336423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5ACAD328-6597-0543-BE7D-2FCB4E79D429}"/>
              </a:ext>
            </a:extLst>
          </p:cNvPr>
          <p:cNvSpPr/>
          <p:nvPr/>
        </p:nvSpPr>
        <p:spPr>
          <a:xfrm>
            <a:off x="5459730" y="313563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C71E4069-2EE7-BE42-922F-530E394E51AF}"/>
              </a:ext>
            </a:extLst>
          </p:cNvPr>
          <p:cNvSpPr/>
          <p:nvPr/>
        </p:nvSpPr>
        <p:spPr>
          <a:xfrm>
            <a:off x="5810250" y="345567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F68281CF-DD10-714B-BBBC-FE004B16B305}"/>
              </a:ext>
            </a:extLst>
          </p:cNvPr>
          <p:cNvSpPr/>
          <p:nvPr/>
        </p:nvSpPr>
        <p:spPr>
          <a:xfrm>
            <a:off x="5947410" y="356235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149E2C5E-E716-AA41-B5B5-516C492C1FF7}"/>
              </a:ext>
            </a:extLst>
          </p:cNvPr>
          <p:cNvSpPr/>
          <p:nvPr/>
        </p:nvSpPr>
        <p:spPr>
          <a:xfrm>
            <a:off x="4682490" y="342519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E75D449-D56F-9249-BDB6-D6096ED00210}"/>
              </a:ext>
            </a:extLst>
          </p:cNvPr>
          <p:cNvSpPr/>
          <p:nvPr/>
        </p:nvSpPr>
        <p:spPr>
          <a:xfrm>
            <a:off x="5383530" y="363855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930A237E-D42F-EB43-A6B4-D737F2E4D34C}"/>
              </a:ext>
            </a:extLst>
          </p:cNvPr>
          <p:cNvSpPr/>
          <p:nvPr/>
        </p:nvSpPr>
        <p:spPr>
          <a:xfrm>
            <a:off x="2792730" y="400050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FE38C0D1-1934-FB4F-9EF7-6E01CE4B8EB7}"/>
              </a:ext>
            </a:extLst>
          </p:cNvPr>
          <p:cNvSpPr/>
          <p:nvPr/>
        </p:nvSpPr>
        <p:spPr>
          <a:xfrm>
            <a:off x="2678430" y="376428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EB43F035-EBB4-0B47-BCE4-9A047AC31677}"/>
              </a:ext>
            </a:extLst>
          </p:cNvPr>
          <p:cNvSpPr/>
          <p:nvPr/>
        </p:nvSpPr>
        <p:spPr>
          <a:xfrm>
            <a:off x="2529840" y="389763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088DCE19-71C5-054F-A723-12A60B4F4490}"/>
              </a:ext>
            </a:extLst>
          </p:cNvPr>
          <p:cNvSpPr/>
          <p:nvPr/>
        </p:nvSpPr>
        <p:spPr>
          <a:xfrm>
            <a:off x="3040380" y="384429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2A245C09-5255-FB42-8F70-F32B4032AF12}"/>
              </a:ext>
            </a:extLst>
          </p:cNvPr>
          <p:cNvSpPr/>
          <p:nvPr/>
        </p:nvSpPr>
        <p:spPr>
          <a:xfrm>
            <a:off x="3154680" y="391668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FEB98B0-ACA7-2A4C-ABD1-AC3541530E78}"/>
              </a:ext>
            </a:extLst>
          </p:cNvPr>
          <p:cNvSpPr/>
          <p:nvPr/>
        </p:nvSpPr>
        <p:spPr>
          <a:xfrm rot="18661904">
            <a:off x="2922270" y="384048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BBFA1AD8-62C8-FB48-A9A7-B6A2FEEDB977}"/>
              </a:ext>
            </a:extLst>
          </p:cNvPr>
          <p:cNvSpPr/>
          <p:nvPr/>
        </p:nvSpPr>
        <p:spPr>
          <a:xfrm rot="18661904">
            <a:off x="3303270" y="376047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005DC3B1-67B7-E44F-AC4C-B19C74399B26}"/>
              </a:ext>
            </a:extLst>
          </p:cNvPr>
          <p:cNvSpPr/>
          <p:nvPr/>
        </p:nvSpPr>
        <p:spPr>
          <a:xfrm rot="18661904">
            <a:off x="3036570" y="457581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8BEE8DB4-B84C-164A-BDEF-3E9EDDBC3DD0}"/>
              </a:ext>
            </a:extLst>
          </p:cNvPr>
          <p:cNvSpPr/>
          <p:nvPr/>
        </p:nvSpPr>
        <p:spPr>
          <a:xfrm rot="18661904">
            <a:off x="2670810" y="450342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978F4AA2-2F67-4543-9DBA-0651FFD512DF}"/>
              </a:ext>
            </a:extLst>
          </p:cNvPr>
          <p:cNvSpPr/>
          <p:nvPr/>
        </p:nvSpPr>
        <p:spPr>
          <a:xfrm rot="18661904">
            <a:off x="3756660" y="405384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A61E9489-ED42-824B-8AF3-E7E7BC21E647}"/>
              </a:ext>
            </a:extLst>
          </p:cNvPr>
          <p:cNvSpPr/>
          <p:nvPr/>
        </p:nvSpPr>
        <p:spPr>
          <a:xfrm rot="18661904">
            <a:off x="3573780" y="440817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8C66AA33-98BF-B94A-BEC5-3F0ED82FD5F1}"/>
              </a:ext>
            </a:extLst>
          </p:cNvPr>
          <p:cNvSpPr/>
          <p:nvPr/>
        </p:nvSpPr>
        <p:spPr>
          <a:xfrm rot="18661904">
            <a:off x="3265170" y="442722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E6976B0-F5DB-A946-82A4-205A2E379103}"/>
              </a:ext>
            </a:extLst>
          </p:cNvPr>
          <p:cNvSpPr/>
          <p:nvPr/>
        </p:nvSpPr>
        <p:spPr>
          <a:xfrm rot="18661904">
            <a:off x="2785110" y="441960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977CEB8F-874D-5B4C-A744-BBBF703F8614}"/>
              </a:ext>
            </a:extLst>
          </p:cNvPr>
          <p:cNvSpPr/>
          <p:nvPr/>
        </p:nvSpPr>
        <p:spPr>
          <a:xfrm rot="18661904">
            <a:off x="2590800" y="430911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B60E27EC-D254-7349-BD62-14853F91C1AA}"/>
              </a:ext>
            </a:extLst>
          </p:cNvPr>
          <p:cNvSpPr/>
          <p:nvPr/>
        </p:nvSpPr>
        <p:spPr>
          <a:xfrm rot="18661904">
            <a:off x="3215640" y="469392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DEFEF45E-0D33-CB44-B20E-2778295E9D3F}"/>
              </a:ext>
            </a:extLst>
          </p:cNvPr>
          <p:cNvSpPr/>
          <p:nvPr/>
        </p:nvSpPr>
        <p:spPr>
          <a:xfrm rot="18661904">
            <a:off x="3539490" y="424434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22EDD546-DF22-E94A-9DA2-6A20ADF6619E}"/>
              </a:ext>
            </a:extLst>
          </p:cNvPr>
          <p:cNvSpPr/>
          <p:nvPr/>
        </p:nvSpPr>
        <p:spPr>
          <a:xfrm rot="18661904">
            <a:off x="2762250" y="424434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7C4DC2E6-9C8B-2A4D-BAE0-6E3BFF17DAE0}"/>
              </a:ext>
            </a:extLst>
          </p:cNvPr>
          <p:cNvSpPr/>
          <p:nvPr/>
        </p:nvSpPr>
        <p:spPr>
          <a:xfrm rot="18661904">
            <a:off x="2876550" y="416052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0CABE8BA-55A3-6F4D-889A-E0FF2F1BC825}"/>
              </a:ext>
            </a:extLst>
          </p:cNvPr>
          <p:cNvSpPr/>
          <p:nvPr/>
        </p:nvSpPr>
        <p:spPr>
          <a:xfrm rot="18661904">
            <a:off x="2682240" y="405003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51E0DF6E-779D-CF40-B58A-A20ABA2596DE}"/>
              </a:ext>
            </a:extLst>
          </p:cNvPr>
          <p:cNvSpPr/>
          <p:nvPr/>
        </p:nvSpPr>
        <p:spPr>
          <a:xfrm rot="18661904">
            <a:off x="3832860" y="340233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DDC78101-BD0D-064F-9614-CB2EE2C63322}"/>
              </a:ext>
            </a:extLst>
          </p:cNvPr>
          <p:cNvSpPr/>
          <p:nvPr/>
        </p:nvSpPr>
        <p:spPr>
          <a:xfrm rot="18661904">
            <a:off x="3307080" y="406908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ACDC001-87C4-8045-91CC-1675965B5915}"/>
              </a:ext>
            </a:extLst>
          </p:cNvPr>
          <p:cNvSpPr/>
          <p:nvPr/>
        </p:nvSpPr>
        <p:spPr>
          <a:xfrm>
            <a:off x="8183880" y="443484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8FA88BF5-6403-F948-8A69-EAB8D96CEECF}"/>
              </a:ext>
            </a:extLst>
          </p:cNvPr>
          <p:cNvSpPr/>
          <p:nvPr/>
        </p:nvSpPr>
        <p:spPr>
          <a:xfrm>
            <a:off x="7993380" y="470535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8E49D28-06DD-D54F-94D3-0923B0266AD9}"/>
              </a:ext>
            </a:extLst>
          </p:cNvPr>
          <p:cNvSpPr/>
          <p:nvPr/>
        </p:nvSpPr>
        <p:spPr>
          <a:xfrm>
            <a:off x="9288780" y="379476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5D41EB6C-6115-974B-86B7-D3679101AF78}"/>
              </a:ext>
            </a:extLst>
          </p:cNvPr>
          <p:cNvSpPr/>
          <p:nvPr/>
        </p:nvSpPr>
        <p:spPr>
          <a:xfrm>
            <a:off x="8416290" y="454533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72070D0D-B462-054C-896F-4B5A93359230}"/>
              </a:ext>
            </a:extLst>
          </p:cNvPr>
          <p:cNvSpPr/>
          <p:nvPr/>
        </p:nvSpPr>
        <p:spPr>
          <a:xfrm>
            <a:off x="8583930" y="450342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45EA17C5-4512-E743-A5B4-22FC2ED5C5D1}"/>
              </a:ext>
            </a:extLst>
          </p:cNvPr>
          <p:cNvSpPr/>
          <p:nvPr/>
        </p:nvSpPr>
        <p:spPr>
          <a:xfrm>
            <a:off x="8431530" y="443484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A406308A-5352-0148-B228-BA75A34B763C}"/>
              </a:ext>
            </a:extLst>
          </p:cNvPr>
          <p:cNvSpPr/>
          <p:nvPr/>
        </p:nvSpPr>
        <p:spPr>
          <a:xfrm>
            <a:off x="9086850" y="348234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09686CCE-1C71-6F4C-A885-91ABC8D7DEF5}"/>
              </a:ext>
            </a:extLst>
          </p:cNvPr>
          <p:cNvSpPr/>
          <p:nvPr/>
        </p:nvSpPr>
        <p:spPr>
          <a:xfrm>
            <a:off x="7959090" y="443484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880677DE-25D9-C54F-9C61-5439BAC65EDC}"/>
              </a:ext>
            </a:extLst>
          </p:cNvPr>
          <p:cNvSpPr/>
          <p:nvPr/>
        </p:nvSpPr>
        <p:spPr>
          <a:xfrm>
            <a:off x="8263890" y="465582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257354C5-AE3C-DA44-8B69-EEA5EAFDDFE1}"/>
              </a:ext>
            </a:extLst>
          </p:cNvPr>
          <p:cNvSpPr/>
          <p:nvPr/>
        </p:nvSpPr>
        <p:spPr>
          <a:xfrm>
            <a:off x="8069580" y="450723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70381DCA-631C-B24F-94F3-718A0BC0E8E6}"/>
              </a:ext>
            </a:extLst>
          </p:cNvPr>
          <p:cNvSpPr/>
          <p:nvPr/>
        </p:nvSpPr>
        <p:spPr>
          <a:xfrm>
            <a:off x="2164080" y="3409950"/>
            <a:ext cx="3108960" cy="1912620"/>
          </a:xfrm>
          <a:prstGeom prst="ellipse">
            <a:avLst/>
          </a:prstGeom>
          <a:noFill/>
          <a:ln>
            <a:solidFill>
              <a:srgbClr val="FF4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445218CC-EC27-BB4D-BFEA-5F2E87029FE8}"/>
              </a:ext>
            </a:extLst>
          </p:cNvPr>
          <p:cNvSpPr/>
          <p:nvPr/>
        </p:nvSpPr>
        <p:spPr>
          <a:xfrm>
            <a:off x="4191000" y="2560320"/>
            <a:ext cx="2251710" cy="2990850"/>
          </a:xfrm>
          <a:prstGeom prst="ellipse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14E916A3-26E9-204D-B8CA-C46726A0EDC7}"/>
              </a:ext>
            </a:extLst>
          </p:cNvPr>
          <p:cNvSpPr/>
          <p:nvPr/>
        </p:nvSpPr>
        <p:spPr>
          <a:xfrm>
            <a:off x="4850130" y="3996690"/>
            <a:ext cx="3451860" cy="2129790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ADED5FFA-E188-3F4D-8D8B-0C1183FDB632}"/>
              </a:ext>
            </a:extLst>
          </p:cNvPr>
          <p:cNvSpPr/>
          <p:nvPr/>
        </p:nvSpPr>
        <p:spPr>
          <a:xfrm>
            <a:off x="6316980" y="2575560"/>
            <a:ext cx="3436620" cy="2350770"/>
          </a:xfrm>
          <a:prstGeom prst="ellipse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B9E35ED-2B3B-3342-99B0-0828DEB51569}"/>
              </a:ext>
            </a:extLst>
          </p:cNvPr>
          <p:cNvSpPr txBox="1"/>
          <p:nvPr/>
        </p:nvSpPr>
        <p:spPr>
          <a:xfrm>
            <a:off x="4603099" y="2682924"/>
            <a:ext cx="2278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FDFF"/>
                </a:solidFill>
              </a:rPr>
              <a:t>Network Security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EE3EED4-6986-9547-9CDD-21E81E4B8E5C}"/>
              </a:ext>
            </a:extLst>
          </p:cNvPr>
          <p:cNvSpPr txBox="1"/>
          <p:nvPr/>
        </p:nvSpPr>
        <p:spPr>
          <a:xfrm>
            <a:off x="5277934" y="5406390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FA00"/>
                </a:solidFill>
              </a:rPr>
              <a:t>Computer</a:t>
            </a:r>
          </a:p>
          <a:p>
            <a:r>
              <a:rPr lang="en-US" b="1" dirty="0">
                <a:solidFill>
                  <a:srgbClr val="00FA00"/>
                </a:solidFill>
              </a:rPr>
              <a:t>Networks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276A58CB-F377-4E4F-8540-1AFB1317DDF3}"/>
              </a:ext>
            </a:extLst>
          </p:cNvPr>
          <p:cNvSpPr/>
          <p:nvPr/>
        </p:nvSpPr>
        <p:spPr>
          <a:xfrm>
            <a:off x="5474970" y="458343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348FDC1C-C485-7049-A496-4C9D9641DCAE}"/>
              </a:ext>
            </a:extLst>
          </p:cNvPr>
          <p:cNvSpPr/>
          <p:nvPr/>
        </p:nvSpPr>
        <p:spPr>
          <a:xfrm>
            <a:off x="5505450" y="482727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F700A358-6A4F-6545-955F-B2051FBA5FB8}"/>
              </a:ext>
            </a:extLst>
          </p:cNvPr>
          <p:cNvSpPr/>
          <p:nvPr/>
        </p:nvSpPr>
        <p:spPr>
          <a:xfrm>
            <a:off x="5779770" y="488823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22E451A9-9BC3-494E-BB2A-2B392C7C945C}"/>
              </a:ext>
            </a:extLst>
          </p:cNvPr>
          <p:cNvSpPr/>
          <p:nvPr/>
        </p:nvSpPr>
        <p:spPr>
          <a:xfrm>
            <a:off x="5231130" y="491871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FDFB0A1D-0ED5-3F42-B21B-1A3E5E58C1C1}"/>
              </a:ext>
            </a:extLst>
          </p:cNvPr>
          <p:cNvSpPr/>
          <p:nvPr/>
        </p:nvSpPr>
        <p:spPr>
          <a:xfrm>
            <a:off x="5322570" y="507111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9B4F5C3-F8B3-864E-B310-A0CC6E8D6719}"/>
              </a:ext>
            </a:extLst>
          </p:cNvPr>
          <p:cNvSpPr/>
          <p:nvPr/>
        </p:nvSpPr>
        <p:spPr>
          <a:xfrm>
            <a:off x="5179695" y="458343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D18F539C-D6B3-0945-AF5F-1A489496A4C6}"/>
              </a:ext>
            </a:extLst>
          </p:cNvPr>
          <p:cNvSpPr/>
          <p:nvPr/>
        </p:nvSpPr>
        <p:spPr>
          <a:xfrm>
            <a:off x="5093970" y="490347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D94DC176-319B-FE40-BEBB-86F360654DC1}"/>
              </a:ext>
            </a:extLst>
          </p:cNvPr>
          <p:cNvSpPr/>
          <p:nvPr/>
        </p:nvSpPr>
        <p:spPr>
          <a:xfrm>
            <a:off x="5490210" y="470535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2603D6E9-2D8A-C34C-BF8F-DF9AC8355036}"/>
              </a:ext>
            </a:extLst>
          </p:cNvPr>
          <p:cNvSpPr/>
          <p:nvPr/>
        </p:nvSpPr>
        <p:spPr>
          <a:xfrm>
            <a:off x="5612130" y="447675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4D82208C-DBC5-0A4D-8F95-C78F8186C52B}"/>
              </a:ext>
            </a:extLst>
          </p:cNvPr>
          <p:cNvSpPr/>
          <p:nvPr/>
        </p:nvSpPr>
        <p:spPr>
          <a:xfrm>
            <a:off x="5764530" y="475107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E40C6BFC-FFC4-9A46-88A0-C91B926D5D7B}"/>
              </a:ext>
            </a:extLst>
          </p:cNvPr>
          <p:cNvSpPr/>
          <p:nvPr/>
        </p:nvSpPr>
        <p:spPr>
          <a:xfrm>
            <a:off x="5627370" y="473583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419B6B0B-6F8C-4946-A24A-EC4FBD0EDA90}"/>
              </a:ext>
            </a:extLst>
          </p:cNvPr>
          <p:cNvSpPr/>
          <p:nvPr/>
        </p:nvSpPr>
        <p:spPr>
          <a:xfrm>
            <a:off x="5535930" y="497967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E89E71B2-E5BB-5942-AEBD-F6417F0438F7}"/>
              </a:ext>
            </a:extLst>
          </p:cNvPr>
          <p:cNvSpPr/>
          <p:nvPr/>
        </p:nvSpPr>
        <p:spPr>
          <a:xfrm>
            <a:off x="6191250" y="452247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58BA4CCE-D3E6-F94D-B99C-19CDF261CF89}"/>
              </a:ext>
            </a:extLst>
          </p:cNvPr>
          <p:cNvSpPr/>
          <p:nvPr/>
        </p:nvSpPr>
        <p:spPr>
          <a:xfrm>
            <a:off x="6522720" y="451485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2092360D-F4FC-9149-8EDE-369A73389A05}"/>
              </a:ext>
            </a:extLst>
          </p:cNvPr>
          <p:cNvSpPr/>
          <p:nvPr/>
        </p:nvSpPr>
        <p:spPr>
          <a:xfrm>
            <a:off x="5471160" y="474345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10479089-FAB6-A547-AE6A-1C18181B3DB0}"/>
              </a:ext>
            </a:extLst>
          </p:cNvPr>
          <p:cNvSpPr/>
          <p:nvPr/>
        </p:nvSpPr>
        <p:spPr>
          <a:xfrm>
            <a:off x="5581650" y="517398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0B51F960-0DC7-1442-AD9B-DFA35BD60A81}"/>
              </a:ext>
            </a:extLst>
          </p:cNvPr>
          <p:cNvSpPr/>
          <p:nvPr/>
        </p:nvSpPr>
        <p:spPr>
          <a:xfrm>
            <a:off x="5642610" y="496443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7B8BC27-C335-CA49-A8A0-6A70A4BED46C}"/>
              </a:ext>
            </a:extLst>
          </p:cNvPr>
          <p:cNvSpPr/>
          <p:nvPr/>
        </p:nvSpPr>
        <p:spPr>
          <a:xfrm>
            <a:off x="5958840" y="441960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651201CC-A428-CE49-8BA3-ECF217C865FB}"/>
              </a:ext>
            </a:extLst>
          </p:cNvPr>
          <p:cNvSpPr/>
          <p:nvPr/>
        </p:nvSpPr>
        <p:spPr>
          <a:xfrm>
            <a:off x="5471160" y="492633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73CB3A7B-593F-F641-880C-419B9368675A}"/>
              </a:ext>
            </a:extLst>
          </p:cNvPr>
          <p:cNvSpPr/>
          <p:nvPr/>
        </p:nvSpPr>
        <p:spPr>
          <a:xfrm>
            <a:off x="5974080" y="477393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34EFE86D-40B3-0345-A0CD-B9AE90762B39}"/>
              </a:ext>
            </a:extLst>
          </p:cNvPr>
          <p:cNvSpPr/>
          <p:nvPr/>
        </p:nvSpPr>
        <p:spPr>
          <a:xfrm>
            <a:off x="6141720" y="480060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2BE3A786-5408-BA40-AC13-9598CC7D919B}"/>
              </a:ext>
            </a:extLst>
          </p:cNvPr>
          <p:cNvSpPr/>
          <p:nvPr/>
        </p:nvSpPr>
        <p:spPr>
          <a:xfrm>
            <a:off x="5974080" y="495681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BF538316-A583-8642-BC9A-C0FC95721BCD}"/>
              </a:ext>
            </a:extLst>
          </p:cNvPr>
          <p:cNvSpPr/>
          <p:nvPr/>
        </p:nvSpPr>
        <p:spPr>
          <a:xfrm>
            <a:off x="5779770" y="458343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560FFF66-2E84-0548-AAF5-6D9860932E88}"/>
              </a:ext>
            </a:extLst>
          </p:cNvPr>
          <p:cNvSpPr/>
          <p:nvPr/>
        </p:nvSpPr>
        <p:spPr>
          <a:xfrm>
            <a:off x="5608320" y="4545330"/>
            <a:ext cx="114300" cy="114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67AF5856-9A35-8140-B00A-F7A7C3ED5CA4}"/>
              </a:ext>
            </a:extLst>
          </p:cNvPr>
          <p:cNvSpPr/>
          <p:nvPr/>
        </p:nvSpPr>
        <p:spPr>
          <a:xfrm>
            <a:off x="3996690" y="475869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0AEF4D44-6C9B-D043-A8F7-EAA031A1B881}"/>
              </a:ext>
            </a:extLst>
          </p:cNvPr>
          <p:cNvSpPr/>
          <p:nvPr/>
        </p:nvSpPr>
        <p:spPr>
          <a:xfrm>
            <a:off x="3722370" y="424434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024958A8-C811-BA47-9EA8-12858485BDAD}"/>
              </a:ext>
            </a:extLst>
          </p:cNvPr>
          <p:cNvSpPr/>
          <p:nvPr/>
        </p:nvSpPr>
        <p:spPr>
          <a:xfrm>
            <a:off x="4331970" y="413766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9BD8CF15-37DA-E74D-B45B-DFBD4166EE11}"/>
              </a:ext>
            </a:extLst>
          </p:cNvPr>
          <p:cNvSpPr/>
          <p:nvPr/>
        </p:nvSpPr>
        <p:spPr>
          <a:xfrm>
            <a:off x="3775710" y="454152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4FE203DC-BA7F-F645-A4B0-B6CDC9D77C90}"/>
              </a:ext>
            </a:extLst>
          </p:cNvPr>
          <p:cNvSpPr/>
          <p:nvPr/>
        </p:nvSpPr>
        <p:spPr>
          <a:xfrm rot="18661904">
            <a:off x="4255770" y="443865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65E2A7CE-41E6-6141-9A14-3254F32BA68C}"/>
              </a:ext>
            </a:extLst>
          </p:cNvPr>
          <p:cNvSpPr/>
          <p:nvPr/>
        </p:nvSpPr>
        <p:spPr>
          <a:xfrm rot="18661904">
            <a:off x="3890010" y="436626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E1D5B142-3532-E144-AC07-51364CA97295}"/>
              </a:ext>
            </a:extLst>
          </p:cNvPr>
          <p:cNvSpPr/>
          <p:nvPr/>
        </p:nvSpPr>
        <p:spPr>
          <a:xfrm rot="18661904">
            <a:off x="4484370" y="429006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489692B9-D840-EC4C-9D75-61978855CA44}"/>
              </a:ext>
            </a:extLst>
          </p:cNvPr>
          <p:cNvSpPr/>
          <p:nvPr/>
        </p:nvSpPr>
        <p:spPr>
          <a:xfrm rot="18661904">
            <a:off x="4004310" y="428244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AE2AD98C-C63F-A14C-A80D-B634991C2839}"/>
              </a:ext>
            </a:extLst>
          </p:cNvPr>
          <p:cNvSpPr/>
          <p:nvPr/>
        </p:nvSpPr>
        <p:spPr>
          <a:xfrm rot="18661904">
            <a:off x="3810000" y="417195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CF8FDA92-2C97-444B-98FD-3411AD6D864C}"/>
              </a:ext>
            </a:extLst>
          </p:cNvPr>
          <p:cNvSpPr/>
          <p:nvPr/>
        </p:nvSpPr>
        <p:spPr>
          <a:xfrm rot="18661904">
            <a:off x="4358640" y="385572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73DDDF1C-DE0C-924E-A605-59EC622919B2}"/>
              </a:ext>
            </a:extLst>
          </p:cNvPr>
          <p:cNvSpPr txBox="1"/>
          <p:nvPr/>
        </p:nvSpPr>
        <p:spPr>
          <a:xfrm rot="20601668">
            <a:off x="6709119" y="2877385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DE4F5"/>
                </a:solidFill>
              </a:rPr>
              <a:t>ML, ethics, legal</a:t>
            </a: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92CB811A-E842-0E4A-8EED-7DB6BED0F43C}"/>
              </a:ext>
            </a:extLst>
          </p:cNvPr>
          <p:cNvSpPr/>
          <p:nvPr/>
        </p:nvSpPr>
        <p:spPr>
          <a:xfrm>
            <a:off x="7063740" y="356616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8697E62B-2027-1F45-83F1-8B55FFBB52A8}"/>
              </a:ext>
            </a:extLst>
          </p:cNvPr>
          <p:cNvSpPr/>
          <p:nvPr/>
        </p:nvSpPr>
        <p:spPr>
          <a:xfrm>
            <a:off x="6911340" y="365379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06095754-8059-EF41-ACAA-EBB13E0BB3FE}"/>
              </a:ext>
            </a:extLst>
          </p:cNvPr>
          <p:cNvSpPr/>
          <p:nvPr/>
        </p:nvSpPr>
        <p:spPr>
          <a:xfrm>
            <a:off x="7216140" y="371856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BF034A11-B3F6-9040-8C8C-B3B4D6853CD5}"/>
              </a:ext>
            </a:extLst>
          </p:cNvPr>
          <p:cNvSpPr/>
          <p:nvPr/>
        </p:nvSpPr>
        <p:spPr>
          <a:xfrm>
            <a:off x="6922770" y="384810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56AD1D6E-735C-AE40-A758-1DC4F32040E8}"/>
              </a:ext>
            </a:extLst>
          </p:cNvPr>
          <p:cNvSpPr/>
          <p:nvPr/>
        </p:nvSpPr>
        <p:spPr>
          <a:xfrm>
            <a:off x="7288530" y="392811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5922B8A-EEB1-8D4C-A6CB-2B4D25F8F2C6}"/>
              </a:ext>
            </a:extLst>
          </p:cNvPr>
          <p:cNvSpPr/>
          <p:nvPr/>
        </p:nvSpPr>
        <p:spPr>
          <a:xfrm>
            <a:off x="7463790" y="374904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E2658106-8529-D84A-A048-765547ED448A}"/>
              </a:ext>
            </a:extLst>
          </p:cNvPr>
          <p:cNvSpPr/>
          <p:nvPr/>
        </p:nvSpPr>
        <p:spPr>
          <a:xfrm>
            <a:off x="7101840" y="408432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4BA5994-048A-F04A-97E1-56B273C35F62}"/>
              </a:ext>
            </a:extLst>
          </p:cNvPr>
          <p:cNvSpPr/>
          <p:nvPr/>
        </p:nvSpPr>
        <p:spPr>
          <a:xfrm>
            <a:off x="7658100" y="339852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2FC40CCD-65DA-6047-8DE2-882B455938DC}"/>
              </a:ext>
            </a:extLst>
          </p:cNvPr>
          <p:cNvSpPr/>
          <p:nvPr/>
        </p:nvSpPr>
        <p:spPr>
          <a:xfrm>
            <a:off x="7334250" y="419481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80C6D8BB-FBB4-D347-9687-1DCE0B07D731}"/>
              </a:ext>
            </a:extLst>
          </p:cNvPr>
          <p:cNvSpPr/>
          <p:nvPr/>
        </p:nvSpPr>
        <p:spPr>
          <a:xfrm>
            <a:off x="7501890" y="415290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743FE05C-006B-2B4F-B999-809FCF9F9FBB}"/>
              </a:ext>
            </a:extLst>
          </p:cNvPr>
          <p:cNvSpPr/>
          <p:nvPr/>
        </p:nvSpPr>
        <p:spPr>
          <a:xfrm>
            <a:off x="7349490" y="408432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3BC73FA1-F58A-E641-9510-04AFBA4FD869}"/>
              </a:ext>
            </a:extLst>
          </p:cNvPr>
          <p:cNvSpPr/>
          <p:nvPr/>
        </p:nvSpPr>
        <p:spPr>
          <a:xfrm>
            <a:off x="7364730" y="355854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9FB336AA-D7E0-A945-9895-BFFC857E74D9}"/>
              </a:ext>
            </a:extLst>
          </p:cNvPr>
          <p:cNvSpPr/>
          <p:nvPr/>
        </p:nvSpPr>
        <p:spPr>
          <a:xfrm>
            <a:off x="6877050" y="408432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6550C2CC-886F-CC4A-A3A6-E63A33F74461}"/>
              </a:ext>
            </a:extLst>
          </p:cNvPr>
          <p:cNvSpPr/>
          <p:nvPr/>
        </p:nvSpPr>
        <p:spPr>
          <a:xfrm>
            <a:off x="6987540" y="4156710"/>
            <a:ext cx="114300" cy="1143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FA85C058-E873-5D49-9C49-6B256D2A1A5F}"/>
              </a:ext>
            </a:extLst>
          </p:cNvPr>
          <p:cNvSpPr/>
          <p:nvPr/>
        </p:nvSpPr>
        <p:spPr>
          <a:xfrm rot="20440952">
            <a:off x="3781658" y="1046316"/>
            <a:ext cx="1784477" cy="1422306"/>
          </a:xfrm>
          <a:prstGeom prst="ellipse">
            <a:avLst/>
          </a:prstGeom>
          <a:solidFill>
            <a:srgbClr val="B8EED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Finance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04604D41-F049-B341-8227-B9A2C3D52526}"/>
              </a:ext>
            </a:extLst>
          </p:cNvPr>
          <p:cNvSpPr/>
          <p:nvPr/>
        </p:nvSpPr>
        <p:spPr>
          <a:xfrm>
            <a:off x="5394960" y="733473"/>
            <a:ext cx="1943100" cy="1626822"/>
          </a:xfrm>
          <a:prstGeom prst="ellipse">
            <a:avLst/>
          </a:prstGeom>
          <a:solidFill>
            <a:srgbClr val="589FE6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Health Care</a:t>
            </a: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D8C8A48D-251A-1547-BEAD-6453198D7219}"/>
              </a:ext>
            </a:extLst>
          </p:cNvPr>
          <p:cNvSpPr/>
          <p:nvPr/>
        </p:nvSpPr>
        <p:spPr>
          <a:xfrm rot="893759">
            <a:off x="7128510" y="1386840"/>
            <a:ext cx="3006090" cy="1280160"/>
          </a:xfrm>
          <a:prstGeom prst="ellipse">
            <a:avLst/>
          </a:prstGeom>
          <a:solidFill>
            <a:srgbClr val="F4C578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omic Sans MS" panose="030F0902030302020204" pitchFamily="66" charset="0"/>
              </a:rPr>
              <a:t>Information Technology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83FA12E9-0ED8-134E-8926-7CE915942E19}"/>
              </a:ext>
            </a:extLst>
          </p:cNvPr>
          <p:cNvSpPr/>
          <p:nvPr/>
        </p:nvSpPr>
        <p:spPr>
          <a:xfrm>
            <a:off x="9565958" y="2331720"/>
            <a:ext cx="1724025" cy="1356360"/>
          </a:xfrm>
          <a:prstGeom prst="ellipse">
            <a:avLst/>
          </a:prstGeom>
          <a:solidFill>
            <a:schemeClr val="bg1">
              <a:lumMod val="85000"/>
              <a:alpha val="5369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omic Sans MS" panose="030F0902030302020204" pitchFamily="66" charset="0"/>
              </a:rPr>
              <a:t>Civil Engineer</a:t>
            </a: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1BCA5DBF-F83D-2E40-9FF4-4BB9B2A19A3B}"/>
              </a:ext>
            </a:extLst>
          </p:cNvPr>
          <p:cNvSpPr/>
          <p:nvPr/>
        </p:nvSpPr>
        <p:spPr>
          <a:xfrm>
            <a:off x="551497" y="2804160"/>
            <a:ext cx="1886903" cy="1295400"/>
          </a:xfrm>
          <a:prstGeom prst="ellipse">
            <a:avLst/>
          </a:prstGeom>
          <a:solidFill>
            <a:schemeClr val="bg1">
              <a:lumMod val="85000"/>
              <a:alpha val="5227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omic Sans MS" panose="030F0902030302020204" pitchFamily="66" charset="0"/>
              </a:rPr>
              <a:t>Advanced Training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666C361-719C-F14B-AE91-91FED56BBF2F}"/>
              </a:ext>
            </a:extLst>
          </p:cNvPr>
          <p:cNvSpPr/>
          <p:nvPr/>
        </p:nvSpPr>
        <p:spPr>
          <a:xfrm>
            <a:off x="902017" y="2008488"/>
            <a:ext cx="2408873" cy="1191911"/>
          </a:xfrm>
          <a:prstGeom prst="ellipse">
            <a:avLst/>
          </a:prstGeom>
          <a:solidFill>
            <a:schemeClr val="bg1">
              <a:lumMod val="85000"/>
              <a:alpha val="5227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omic Sans MS" panose="030F0902030302020204" pitchFamily="66" charset="0"/>
              </a:rPr>
              <a:t>Government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FF7F6C89-4FB3-6B4E-B2B0-FD4AFC6CB7E2}"/>
              </a:ext>
            </a:extLst>
          </p:cNvPr>
          <p:cNvSpPr txBox="1"/>
          <p:nvPr/>
        </p:nvSpPr>
        <p:spPr>
          <a:xfrm rot="20490838">
            <a:off x="3072126" y="1797576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……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D8B19AE8-605D-1249-92A2-D466C52B9109}"/>
              </a:ext>
            </a:extLst>
          </p:cNvPr>
          <p:cNvSpPr txBox="1"/>
          <p:nvPr/>
        </p:nvSpPr>
        <p:spPr>
          <a:xfrm rot="17462377">
            <a:off x="10326366" y="4327416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……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657DE0C7-E9A6-0748-B591-1EB423E0097D}"/>
              </a:ext>
            </a:extLst>
          </p:cNvPr>
          <p:cNvSpPr txBox="1"/>
          <p:nvPr/>
        </p:nvSpPr>
        <p:spPr>
          <a:xfrm rot="15448045">
            <a:off x="953766" y="4235976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……</a:t>
            </a:r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370F8602-533D-5E42-89C6-FC3D2ECDAA15}"/>
              </a:ext>
            </a:extLst>
          </p:cNvPr>
          <p:cNvSpPr/>
          <p:nvPr/>
        </p:nvSpPr>
        <p:spPr>
          <a:xfrm>
            <a:off x="909276" y="3996690"/>
            <a:ext cx="1368408" cy="1158240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9F82BCA6-D772-114B-92DB-CC4CBC925BB2}"/>
              </a:ext>
            </a:extLst>
          </p:cNvPr>
          <p:cNvSpPr/>
          <p:nvPr/>
        </p:nvSpPr>
        <p:spPr>
          <a:xfrm>
            <a:off x="2676216" y="1540526"/>
            <a:ext cx="1209984" cy="1158859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F0BEFCE1-6B45-E44A-A2A7-3CECBE4D0D3C}"/>
              </a:ext>
            </a:extLst>
          </p:cNvPr>
          <p:cNvSpPr/>
          <p:nvPr/>
        </p:nvSpPr>
        <p:spPr>
          <a:xfrm rot="21197466">
            <a:off x="10116119" y="3703914"/>
            <a:ext cx="1368408" cy="1436730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00D0BE70-EA89-BB46-A660-047782AF1FCC}"/>
              </a:ext>
            </a:extLst>
          </p:cNvPr>
          <p:cNvSpPr/>
          <p:nvPr/>
        </p:nvSpPr>
        <p:spPr>
          <a:xfrm>
            <a:off x="5535930" y="379095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B67B42C6-1CEB-B94B-8C2F-0C390AEF59FB}"/>
              </a:ext>
            </a:extLst>
          </p:cNvPr>
          <p:cNvSpPr/>
          <p:nvPr/>
        </p:nvSpPr>
        <p:spPr>
          <a:xfrm>
            <a:off x="5688330" y="3943350"/>
            <a:ext cx="114300" cy="114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274B6F32-CE2F-8B46-B8C0-CF18B4FFCED3}"/>
              </a:ext>
            </a:extLst>
          </p:cNvPr>
          <p:cNvSpPr/>
          <p:nvPr/>
        </p:nvSpPr>
        <p:spPr>
          <a:xfrm>
            <a:off x="4804410" y="4385310"/>
            <a:ext cx="114300" cy="114300"/>
          </a:xfrm>
          <a:prstGeom prst="ellipse">
            <a:avLst/>
          </a:pr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66E103-5DD6-71B5-7D32-E9F32DBAA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B714BB-9CAA-4FB1-14B8-F669E75568A4}"/>
              </a:ext>
            </a:extLst>
          </p:cNvPr>
          <p:cNvSpPr txBox="1"/>
          <p:nvPr/>
        </p:nvSpPr>
        <p:spPr>
          <a:xfrm>
            <a:off x="351081" y="353663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e.g. cyber security</a:t>
            </a:r>
          </a:p>
        </p:txBody>
      </p: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8DA794C3-BA53-91A5-7444-900A64BADC72}"/>
              </a:ext>
            </a:extLst>
          </p:cNvPr>
          <p:cNvGrpSpPr/>
          <p:nvPr/>
        </p:nvGrpSpPr>
        <p:grpSpPr>
          <a:xfrm>
            <a:off x="6937471" y="3949471"/>
            <a:ext cx="3486689" cy="2504669"/>
            <a:chOff x="6937471" y="3949471"/>
            <a:chExt cx="3486689" cy="2504669"/>
          </a:xfrm>
        </p:grpSpPr>
        <p:pic>
          <p:nvPicPr>
            <p:cNvPr id="225" name="Graphic 224" descr="Male profile outline">
              <a:extLst>
                <a:ext uri="{FF2B5EF4-FFF2-40B4-BE49-F238E27FC236}">
                  <a16:creationId xmlns:a16="http://schemas.microsoft.com/office/drawing/2014/main" id="{4D55CCC9-8316-CF01-7D8A-8FA9DC642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09760" y="5539740"/>
              <a:ext cx="914400" cy="914400"/>
            </a:xfrm>
            <a:prstGeom prst="rect">
              <a:avLst/>
            </a:prstGeom>
          </p:spPr>
        </p:pic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D1085012-D143-8D14-CB26-94D55812E9D3}"/>
                </a:ext>
              </a:extLst>
            </p:cNvPr>
            <p:cNvCxnSpPr>
              <a:stCxn id="225" idx="1"/>
              <a:endCxn id="87" idx="5"/>
            </p:cNvCxnSpPr>
            <p:nvPr/>
          </p:nvCxnSpPr>
          <p:spPr>
            <a:xfrm flipH="1" flipV="1">
              <a:off x="9108211" y="3949471"/>
              <a:ext cx="401549" cy="2047469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9BB58E0D-FD2B-FE27-365A-6C43A04E9C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57210" y="4263390"/>
              <a:ext cx="1358174" cy="166878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0EA68F9E-9CDC-0AFD-EF5D-CE93D35495DB}"/>
                </a:ext>
              </a:extLst>
            </p:cNvPr>
            <p:cNvCxnSpPr>
              <a:cxnSpLocks/>
              <a:endCxn id="36" idx="4"/>
            </p:cNvCxnSpPr>
            <p:nvPr/>
          </p:nvCxnSpPr>
          <p:spPr>
            <a:xfrm flipH="1" flipV="1">
              <a:off x="7589520" y="4674870"/>
              <a:ext cx="1909887" cy="127562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C20C0363-E442-18EA-1C63-5C00297CD8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37471" y="5326380"/>
              <a:ext cx="2553777" cy="66221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FDC8D11E-999F-D84A-1116-3F85CDB71A73}"/>
              </a:ext>
            </a:extLst>
          </p:cNvPr>
          <p:cNvGrpSpPr/>
          <p:nvPr/>
        </p:nvGrpSpPr>
        <p:grpSpPr>
          <a:xfrm>
            <a:off x="1676400" y="4122420"/>
            <a:ext cx="3897630" cy="2387690"/>
            <a:chOff x="1676400" y="4122420"/>
            <a:chExt cx="3897630" cy="2387690"/>
          </a:xfrm>
        </p:grpSpPr>
        <p:pic>
          <p:nvPicPr>
            <p:cNvPr id="213" name="Graphic 212" descr="Female Profile with solid fill">
              <a:extLst>
                <a:ext uri="{FF2B5EF4-FFF2-40B4-BE49-F238E27FC236}">
                  <a16:creationId xmlns:a16="http://schemas.microsoft.com/office/drawing/2014/main" id="{D597F91B-C5D0-E326-FE81-3E078570B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76400" y="5803809"/>
              <a:ext cx="706301" cy="706301"/>
            </a:xfrm>
            <a:prstGeom prst="rect">
              <a:avLst/>
            </a:prstGeom>
          </p:spPr>
        </p:pic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83AA30CF-39EB-AA98-6C02-BDF55DA009EF}"/>
                </a:ext>
              </a:extLst>
            </p:cNvPr>
            <p:cNvCxnSpPr>
              <a:cxnSpLocks/>
              <a:stCxn id="213" idx="3"/>
            </p:cNvCxnSpPr>
            <p:nvPr/>
          </p:nvCxnSpPr>
          <p:spPr>
            <a:xfrm flipV="1">
              <a:off x="2382701" y="5261610"/>
              <a:ext cx="3191329" cy="89535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00A5AD29-99ED-28CD-518B-B4D7ADC163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3411" y="4789170"/>
              <a:ext cx="1292180" cy="12954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77BF9484-5985-D818-8D7D-1CE82D568A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1550" y="4122420"/>
              <a:ext cx="575490" cy="2020026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51AE9663-0E07-144A-A079-2A6DDD75B4F1}"/>
              </a:ext>
            </a:extLst>
          </p:cNvPr>
          <p:cNvSpPr txBox="1"/>
          <p:nvPr/>
        </p:nvSpPr>
        <p:spPr>
          <a:xfrm rot="409687">
            <a:off x="2376189" y="4919611"/>
            <a:ext cx="242566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DE4F5"/>
                </a:solidFill>
              </a:rPr>
              <a:t>System programing</a:t>
            </a:r>
          </a:p>
          <a:p>
            <a:r>
              <a:rPr lang="en-US" b="1" dirty="0">
                <a:solidFill>
                  <a:srgbClr val="FDE4F5"/>
                </a:solidFill>
              </a:rPr>
              <a:t> &amp; Security</a:t>
            </a:r>
          </a:p>
        </p:txBody>
      </p:sp>
    </p:spTree>
    <p:extLst>
      <p:ext uri="{BB962C8B-B14F-4D97-AF65-F5344CB8AC3E}">
        <p14:creationId xmlns:p14="http://schemas.microsoft.com/office/powerpoint/2010/main" val="375886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/>
      <p:bldP spid="208" grpId="0"/>
      <p:bldP spid="209" grpId="0"/>
      <p:bldP spid="210" grpId="0" animBg="1"/>
      <p:bldP spid="211" grpId="0" animBg="1"/>
      <p:bldP spid="2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0ECB0-978C-DF26-8BC2-54F309A6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AI’s role in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A072-D0E1-64F8-2561-085C919E6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773065"/>
            <a:ext cx="10058400" cy="4050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Precise Training</a:t>
            </a:r>
          </a:p>
          <a:p>
            <a:r>
              <a:rPr lang="en-US" sz="2400" dirty="0"/>
              <a:t>Promote efficient knowledge acquisition with minimal redundancy</a:t>
            </a:r>
          </a:p>
          <a:p>
            <a:r>
              <a:rPr lang="en-US" sz="2400" dirty="0"/>
              <a:t>Address key gaps in current educational tools and practices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Better Learning</a:t>
            </a:r>
          </a:p>
          <a:p>
            <a:r>
              <a:rPr lang="en-US" sz="2400" dirty="0"/>
              <a:t>Reduce frustration caused by recursive training</a:t>
            </a:r>
          </a:p>
          <a:p>
            <a:r>
              <a:rPr lang="en-US" sz="2400" dirty="0"/>
              <a:t>Enhance engagement through flexible, adaptive learning system</a:t>
            </a:r>
          </a:p>
          <a:p>
            <a:r>
              <a:rPr lang="en-US" sz="2400" dirty="0"/>
              <a:t>Improve diversity, equity and inclusion in education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A 40+ years of effort! Time for better realization.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F3999-1D02-CE50-5C6E-E867B5A1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25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3401</TotalTime>
  <Words>614</Words>
  <Application>Microsoft Macintosh PowerPoint</Application>
  <PresentationFormat>Widescreen</PresentationFormat>
  <Paragraphs>105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Play</vt:lpstr>
      <vt:lpstr>Aptos</vt:lpstr>
      <vt:lpstr>Arial</vt:lpstr>
      <vt:lpstr>Calibri</vt:lpstr>
      <vt:lpstr>Comic Sans MS</vt:lpstr>
      <vt:lpstr>Quattrocento Sans</vt:lpstr>
      <vt:lpstr>Rockwell Extra Bold</vt:lpstr>
      <vt:lpstr>Wingdings</vt:lpstr>
      <vt:lpstr>Office Theme</vt:lpstr>
      <vt:lpstr>A bold vision  for future higher education</vt:lpstr>
      <vt:lpstr>PowerPoint Presentation</vt:lpstr>
      <vt:lpstr>Current (US) Education System</vt:lpstr>
      <vt:lpstr>PowerPoint Presentation</vt:lpstr>
      <vt:lpstr>PowerPoint Presentation</vt:lpstr>
      <vt:lpstr>PowerPoint Presentation</vt:lpstr>
      <vt:lpstr>Attainable eDucation for All (AeDA)</vt:lpstr>
      <vt:lpstr>PowerPoint Presentation</vt:lpstr>
      <vt:lpstr>AI’s role in Education</vt:lpstr>
      <vt:lpstr>An Old Day’s Work </vt:lpstr>
      <vt:lpstr>Potential Initiatives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Ping Ji</dc:creator>
  <cp:lastModifiedBy>Ping Ji</cp:lastModifiedBy>
  <cp:revision>41</cp:revision>
  <cp:lastPrinted>2024-12-03T21:32:35Z</cp:lastPrinted>
  <dcterms:created xsi:type="dcterms:W3CDTF">2024-11-28T21:15:25Z</dcterms:created>
  <dcterms:modified xsi:type="dcterms:W3CDTF">2025-04-12T03:19:49Z</dcterms:modified>
</cp:coreProperties>
</file>